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Lst>
  <p:sldSz cy="5143500" cx="9144000"/>
  <p:notesSz cx="6858000" cy="9144000"/>
  <p:embeddedFontLst>
    <p:embeddedFont>
      <p:font typeface="Poppins"/>
      <p:regular r:id="rId8"/>
      <p:bold r:id="rId9"/>
      <p:italic r:id="rId10"/>
      <p:boldItalic r:id="rId11"/>
    </p:embeddedFont>
    <p:embeddedFont>
      <p:font typeface="Poppins Medium"/>
      <p:regular r:id="rId12"/>
      <p:bold r:id="rId13"/>
      <p:italic r:id="rId14"/>
      <p:boldItalic r:id="rId15"/>
    </p:embeddedFont>
    <p:embeddedFont>
      <p:font typeface="Poppins Black"/>
      <p:bold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Poppi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Poppins-regular.fntdata"/><Relationship Id="rId11" Type="http://schemas.openxmlformats.org/officeDocument/2006/relationships/font" Target="fonts/Poppins-boldItalic.fntdata"/><Relationship Id="rId10" Type="http://schemas.openxmlformats.org/officeDocument/2006/relationships/font" Target="fonts/Poppins-italic.fntdata"/><Relationship Id="rId13" Type="http://schemas.openxmlformats.org/officeDocument/2006/relationships/font" Target="fonts/PoppinsMedium-bold.fntdata"/><Relationship Id="rId12" Type="http://schemas.openxmlformats.org/officeDocument/2006/relationships/font" Target="fonts/PoppinsMedium-regular.fntdata"/><Relationship Id="rId15" Type="http://schemas.openxmlformats.org/officeDocument/2006/relationships/font" Target="fonts/PoppinsMedium-boldItalic.fntdata"/><Relationship Id="rId14" Type="http://schemas.openxmlformats.org/officeDocument/2006/relationships/font" Target="fonts/PoppinsMedium-italic.fntdata"/><Relationship Id="rId17" Type="http://schemas.openxmlformats.org/officeDocument/2006/relationships/font" Target="fonts/PoppinsBlack-boldItalic.fntdata"/><Relationship Id="rId16" Type="http://schemas.openxmlformats.org/officeDocument/2006/relationships/font" Target="fonts/PoppinsBlac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5149639a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315149639ac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layout 1">
  <p:cSld name="CUSTOM">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34486" y="1622735"/>
            <a:ext cx="3362400" cy="572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2" type="title"/>
          </p:nvPr>
        </p:nvSpPr>
        <p:spPr>
          <a:xfrm>
            <a:off x="124763" y="2035428"/>
            <a:ext cx="34953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13"/>
          <p:cNvSpPr txBox="1"/>
          <p:nvPr/>
        </p:nvSpPr>
        <p:spPr>
          <a:xfrm>
            <a:off x="4179938" y="1283700"/>
            <a:ext cx="1821300" cy="200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oppins"/>
              <a:ea typeface="Poppins"/>
              <a:cs typeface="Poppins"/>
              <a:sym typeface="Poppins"/>
            </a:endParaRPr>
          </a:p>
        </p:txBody>
      </p:sp>
      <p:sp>
        <p:nvSpPr>
          <p:cNvPr id="54" name="Google Shape;54;p13"/>
          <p:cNvSpPr txBox="1"/>
          <p:nvPr>
            <p:ph idx="1" type="body"/>
          </p:nvPr>
        </p:nvSpPr>
        <p:spPr>
          <a:xfrm>
            <a:off x="151562" y="2590200"/>
            <a:ext cx="3362400" cy="15819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55" name="Google Shape;55;p13"/>
          <p:cNvSpPr txBox="1"/>
          <p:nvPr>
            <p:ph idx="3" type="body"/>
          </p:nvPr>
        </p:nvSpPr>
        <p:spPr>
          <a:xfrm>
            <a:off x="4059788" y="913800"/>
            <a:ext cx="4841100" cy="3604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AutoNum type="arabicPeriod"/>
              <a:defRPr b="1" sz="1000">
                <a:solidFill>
                  <a:srgbClr val="FE5000"/>
                </a:solidFill>
              </a:defRPr>
            </a:lvl1pPr>
            <a:lvl2pPr indent="-279400" lvl="1" marL="914400" algn="l">
              <a:lnSpc>
                <a:spcPct val="115000"/>
              </a:lnSpc>
              <a:spcBef>
                <a:spcPts val="0"/>
              </a:spcBef>
              <a:spcAft>
                <a:spcPts val="0"/>
              </a:spcAft>
              <a:buClr>
                <a:schemeClr val="dk1"/>
              </a:buClr>
              <a:buSzPts val="800"/>
              <a:buChar char="○"/>
              <a:defRPr b="1" sz="800">
                <a:solidFill>
                  <a:srgbClr val="FE5000"/>
                </a:solidFill>
              </a:defRPr>
            </a:lvl2pPr>
            <a:lvl3pPr indent="-279400" lvl="2" marL="1371600" algn="l">
              <a:lnSpc>
                <a:spcPct val="115000"/>
              </a:lnSpc>
              <a:spcBef>
                <a:spcPts val="0"/>
              </a:spcBef>
              <a:spcAft>
                <a:spcPts val="0"/>
              </a:spcAft>
              <a:buSzPts val="800"/>
              <a:buFont typeface="Poppins"/>
              <a:buChar char="₋"/>
              <a:defRPr sz="800">
                <a:solidFill>
                  <a:srgbClr val="FE5000"/>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5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b="0" l="0" r="0" t="0"/>
          <a:stretch/>
        </p:blipFill>
        <p:spPr>
          <a:xfrm>
            <a:off x="0" y="0"/>
            <a:ext cx="9144002" cy="5143500"/>
          </a:xfrm>
          <a:prstGeom prst="rect">
            <a:avLst/>
          </a:prstGeom>
          <a:noFill/>
          <a:ln>
            <a:noFill/>
          </a:ln>
        </p:spPr>
      </p:pic>
      <p:sp>
        <p:nvSpPr>
          <p:cNvPr id="62" name="Google Shape;62;p15"/>
          <p:cNvSpPr txBox="1"/>
          <p:nvPr>
            <p:ph type="ctrTitle"/>
          </p:nvPr>
        </p:nvSpPr>
        <p:spPr>
          <a:xfrm>
            <a:off x="311713" y="1757500"/>
            <a:ext cx="8520600" cy="905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Poppins"/>
              <a:buNone/>
              <a:defRPr b="1" sz="4000">
                <a:latin typeface="Poppins"/>
                <a:ea typeface="Poppins"/>
                <a:cs typeface="Poppins"/>
                <a:sym typeface="Poppi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 name="Google Shape;63;p15"/>
          <p:cNvSpPr txBox="1"/>
          <p:nvPr>
            <p:ph idx="1" type="subTitle"/>
          </p:nvPr>
        </p:nvSpPr>
        <p:spPr>
          <a:xfrm>
            <a:off x="311700" y="2535064"/>
            <a:ext cx="8520600" cy="5202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4000"/>
              <a:buFont typeface="Poppins"/>
              <a:buNone/>
              <a:defRPr sz="4000">
                <a:solidFill>
                  <a:srgbClr val="FFFFFF"/>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64" name="Google Shape;64;p15"/>
          <p:cNvGrpSpPr/>
          <p:nvPr/>
        </p:nvGrpSpPr>
        <p:grpSpPr>
          <a:xfrm>
            <a:off x="4116985" y="128594"/>
            <a:ext cx="910438" cy="154321"/>
            <a:chOff x="7365987" y="251713"/>
            <a:chExt cx="1524000" cy="259145"/>
          </a:xfrm>
        </p:grpSpPr>
        <p:sp>
          <p:nvSpPr>
            <p:cNvPr id="65" name="Google Shape;65;p15"/>
            <p:cNvSpPr/>
            <p:nvPr/>
          </p:nvSpPr>
          <p:spPr>
            <a:xfrm>
              <a:off x="7365987" y="281787"/>
              <a:ext cx="1524000" cy="228600"/>
            </a:xfrm>
            <a:custGeom>
              <a:rect b="b" l="l" r="r" t="t"/>
              <a:pathLst>
                <a:path extrusionOk="0" h="228600" w="1524000">
                  <a:moveTo>
                    <a:pt x="53632" y="0"/>
                  </a:moveTo>
                  <a:lnTo>
                    <a:pt x="0" y="0"/>
                  </a:lnTo>
                  <a:lnTo>
                    <a:pt x="0" y="228511"/>
                  </a:lnTo>
                  <a:lnTo>
                    <a:pt x="20878" y="224294"/>
                  </a:lnTo>
                  <a:lnTo>
                    <a:pt x="37922" y="212801"/>
                  </a:lnTo>
                  <a:lnTo>
                    <a:pt x="49415" y="195757"/>
                  </a:lnTo>
                  <a:lnTo>
                    <a:pt x="53632" y="174879"/>
                  </a:lnTo>
                  <a:lnTo>
                    <a:pt x="53632" y="0"/>
                  </a:lnTo>
                  <a:close/>
                </a:path>
                <a:path extrusionOk="0" h="228600" w="1524000">
                  <a:moveTo>
                    <a:pt x="501142" y="0"/>
                  </a:moveTo>
                  <a:lnTo>
                    <a:pt x="420636" y="0"/>
                  </a:lnTo>
                  <a:lnTo>
                    <a:pt x="379933" y="7302"/>
                  </a:lnTo>
                  <a:lnTo>
                    <a:pt x="345186" y="27584"/>
                  </a:lnTo>
                  <a:lnTo>
                    <a:pt x="319595" y="58420"/>
                  </a:lnTo>
                  <a:lnTo>
                    <a:pt x="306324" y="97370"/>
                  </a:lnTo>
                  <a:lnTo>
                    <a:pt x="310057" y="147650"/>
                  </a:lnTo>
                  <a:lnTo>
                    <a:pt x="333298" y="189420"/>
                  </a:lnTo>
                  <a:lnTo>
                    <a:pt x="371309" y="217944"/>
                  </a:lnTo>
                  <a:lnTo>
                    <a:pt x="419366" y="228511"/>
                  </a:lnTo>
                  <a:lnTo>
                    <a:pt x="501142" y="228511"/>
                  </a:lnTo>
                  <a:lnTo>
                    <a:pt x="485432" y="190614"/>
                  </a:lnTo>
                  <a:lnTo>
                    <a:pt x="447509" y="174942"/>
                  </a:lnTo>
                  <a:lnTo>
                    <a:pt x="419468" y="174967"/>
                  </a:lnTo>
                  <a:lnTo>
                    <a:pt x="394436" y="169456"/>
                  </a:lnTo>
                  <a:lnTo>
                    <a:pt x="374637" y="154584"/>
                  </a:lnTo>
                  <a:lnTo>
                    <a:pt x="362534" y="132829"/>
                  </a:lnTo>
                  <a:lnTo>
                    <a:pt x="360603" y="106629"/>
                  </a:lnTo>
                  <a:lnTo>
                    <a:pt x="367576" y="86334"/>
                  </a:lnTo>
                  <a:lnTo>
                    <a:pt x="381012" y="70294"/>
                  </a:lnTo>
                  <a:lnTo>
                    <a:pt x="399211" y="59753"/>
                  </a:lnTo>
                  <a:lnTo>
                    <a:pt x="420484" y="55968"/>
                  </a:lnTo>
                  <a:lnTo>
                    <a:pt x="445173" y="55968"/>
                  </a:lnTo>
                  <a:lnTo>
                    <a:pt x="466953" y="51574"/>
                  </a:lnTo>
                  <a:lnTo>
                    <a:pt x="484746" y="39573"/>
                  </a:lnTo>
                  <a:lnTo>
                    <a:pt x="496747" y="21780"/>
                  </a:lnTo>
                  <a:lnTo>
                    <a:pt x="501142" y="0"/>
                  </a:lnTo>
                  <a:close/>
                </a:path>
                <a:path extrusionOk="0" h="228600" w="1524000">
                  <a:moveTo>
                    <a:pt x="1524000" y="114490"/>
                  </a:moveTo>
                  <a:lnTo>
                    <a:pt x="1515046" y="70116"/>
                  </a:lnTo>
                  <a:lnTo>
                    <a:pt x="1504950" y="55143"/>
                  </a:lnTo>
                  <a:lnTo>
                    <a:pt x="1490611" y="33870"/>
                  </a:lnTo>
                  <a:lnTo>
                    <a:pt x="1469326" y="19532"/>
                  </a:lnTo>
                  <a:lnTo>
                    <a:pt x="1469326" y="114490"/>
                  </a:lnTo>
                  <a:lnTo>
                    <a:pt x="1464665" y="137591"/>
                  </a:lnTo>
                  <a:lnTo>
                    <a:pt x="1451952" y="156464"/>
                  </a:lnTo>
                  <a:lnTo>
                    <a:pt x="1433080" y="169176"/>
                  </a:lnTo>
                  <a:lnTo>
                    <a:pt x="1409979" y="173837"/>
                  </a:lnTo>
                  <a:lnTo>
                    <a:pt x="1386878" y="169176"/>
                  </a:lnTo>
                  <a:lnTo>
                    <a:pt x="1368018" y="156464"/>
                  </a:lnTo>
                  <a:lnTo>
                    <a:pt x="1355293" y="137591"/>
                  </a:lnTo>
                  <a:lnTo>
                    <a:pt x="1350632" y="114490"/>
                  </a:lnTo>
                  <a:lnTo>
                    <a:pt x="1355293" y="91389"/>
                  </a:lnTo>
                  <a:lnTo>
                    <a:pt x="1368018" y="72529"/>
                  </a:lnTo>
                  <a:lnTo>
                    <a:pt x="1386878" y="59817"/>
                  </a:lnTo>
                  <a:lnTo>
                    <a:pt x="1409979" y="55143"/>
                  </a:lnTo>
                  <a:lnTo>
                    <a:pt x="1433080" y="59817"/>
                  </a:lnTo>
                  <a:lnTo>
                    <a:pt x="1451952" y="72529"/>
                  </a:lnTo>
                  <a:lnTo>
                    <a:pt x="1464665" y="91389"/>
                  </a:lnTo>
                  <a:lnTo>
                    <a:pt x="1469326" y="114490"/>
                  </a:lnTo>
                  <a:lnTo>
                    <a:pt x="1469326" y="19532"/>
                  </a:lnTo>
                  <a:lnTo>
                    <a:pt x="1454365" y="9436"/>
                  </a:lnTo>
                  <a:lnTo>
                    <a:pt x="1409979" y="469"/>
                  </a:lnTo>
                  <a:lnTo>
                    <a:pt x="1365605" y="9436"/>
                  </a:lnTo>
                  <a:lnTo>
                    <a:pt x="1329359" y="33870"/>
                  </a:lnTo>
                  <a:lnTo>
                    <a:pt x="1304925" y="70116"/>
                  </a:lnTo>
                  <a:lnTo>
                    <a:pt x="1295958" y="114490"/>
                  </a:lnTo>
                  <a:lnTo>
                    <a:pt x="1304925" y="158877"/>
                  </a:lnTo>
                  <a:lnTo>
                    <a:pt x="1329359" y="195122"/>
                  </a:lnTo>
                  <a:lnTo>
                    <a:pt x="1365605" y="219557"/>
                  </a:lnTo>
                  <a:lnTo>
                    <a:pt x="1409979" y="228511"/>
                  </a:lnTo>
                  <a:lnTo>
                    <a:pt x="1454365" y="219557"/>
                  </a:lnTo>
                  <a:lnTo>
                    <a:pt x="1490611" y="195122"/>
                  </a:lnTo>
                  <a:lnTo>
                    <a:pt x="1504950" y="173837"/>
                  </a:lnTo>
                  <a:lnTo>
                    <a:pt x="1515046" y="158877"/>
                  </a:lnTo>
                  <a:lnTo>
                    <a:pt x="1524000" y="11449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66" name="Google Shape;66;p15"/>
            <p:cNvPicPr preferRelativeResize="0"/>
            <p:nvPr/>
          </p:nvPicPr>
          <p:blipFill rotWithShape="1">
            <a:blip r:embed="rId3">
              <a:alphaModFix/>
            </a:blip>
            <a:srcRect b="0" l="0" r="0" t="0"/>
            <a:stretch/>
          </p:blipFill>
          <p:spPr>
            <a:xfrm>
              <a:off x="7454501" y="281781"/>
              <a:ext cx="191198" cy="228511"/>
            </a:xfrm>
            <a:prstGeom prst="rect">
              <a:avLst/>
            </a:prstGeom>
            <a:noFill/>
            <a:ln>
              <a:noFill/>
            </a:ln>
          </p:spPr>
        </p:pic>
        <p:sp>
          <p:nvSpPr>
            <p:cNvPr id="67" name="Google Shape;67;p15"/>
            <p:cNvSpPr/>
            <p:nvPr/>
          </p:nvSpPr>
          <p:spPr>
            <a:xfrm>
              <a:off x="8513001" y="282258"/>
              <a:ext cx="142240" cy="228600"/>
            </a:xfrm>
            <a:custGeom>
              <a:rect b="b" l="l" r="r" t="t"/>
              <a:pathLst>
                <a:path extrusionOk="0" h="228600" w="142240">
                  <a:moveTo>
                    <a:pt x="142011" y="0"/>
                  </a:moveTo>
                  <a:lnTo>
                    <a:pt x="113830" y="0"/>
                  </a:lnTo>
                  <a:lnTo>
                    <a:pt x="69522" y="8943"/>
                  </a:lnTo>
                  <a:lnTo>
                    <a:pt x="33340" y="33334"/>
                  </a:lnTo>
                  <a:lnTo>
                    <a:pt x="8945" y="69512"/>
                  </a:lnTo>
                  <a:lnTo>
                    <a:pt x="0" y="113817"/>
                  </a:lnTo>
                  <a:lnTo>
                    <a:pt x="0" y="228041"/>
                  </a:lnTo>
                  <a:lnTo>
                    <a:pt x="38517" y="212088"/>
                  </a:lnTo>
                  <a:lnTo>
                    <a:pt x="54470" y="173570"/>
                  </a:lnTo>
                  <a:lnTo>
                    <a:pt x="54470" y="113817"/>
                  </a:lnTo>
                  <a:lnTo>
                    <a:pt x="59133" y="90713"/>
                  </a:lnTo>
                  <a:lnTo>
                    <a:pt x="71853" y="71845"/>
                  </a:lnTo>
                  <a:lnTo>
                    <a:pt x="90721" y="59123"/>
                  </a:lnTo>
                  <a:lnTo>
                    <a:pt x="113830" y="54457"/>
                  </a:lnTo>
                  <a:lnTo>
                    <a:pt x="142011" y="54457"/>
                  </a:lnTo>
                  <a:lnTo>
                    <a:pt x="14201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68" name="Google Shape;68;p15"/>
            <p:cNvPicPr preferRelativeResize="0"/>
            <p:nvPr/>
          </p:nvPicPr>
          <p:blipFill rotWithShape="1">
            <a:blip r:embed="rId4">
              <a:alphaModFix/>
            </a:blip>
            <a:srcRect b="0" l="0" r="0" t="0"/>
            <a:stretch/>
          </p:blipFill>
          <p:spPr>
            <a:xfrm>
              <a:off x="8107565" y="281781"/>
              <a:ext cx="195859" cy="228511"/>
            </a:xfrm>
            <a:prstGeom prst="rect">
              <a:avLst/>
            </a:prstGeom>
            <a:noFill/>
            <a:ln>
              <a:noFill/>
            </a:ln>
          </p:spPr>
        </p:pic>
        <p:sp>
          <p:nvSpPr>
            <p:cNvPr id="69" name="Google Shape;69;p15"/>
            <p:cNvSpPr/>
            <p:nvPr/>
          </p:nvSpPr>
          <p:spPr>
            <a:xfrm>
              <a:off x="7875981" y="251713"/>
              <a:ext cx="601345" cy="259079"/>
            </a:xfrm>
            <a:custGeom>
              <a:rect b="b" l="l" r="r" t="t"/>
              <a:pathLst>
                <a:path extrusionOk="0" h="259079" w="601345">
                  <a:moveTo>
                    <a:pt x="195135" y="30073"/>
                  </a:moveTo>
                  <a:lnTo>
                    <a:pt x="139966" y="30073"/>
                  </a:lnTo>
                  <a:lnTo>
                    <a:pt x="139966" y="86029"/>
                  </a:lnTo>
                  <a:lnTo>
                    <a:pt x="134124" y="107746"/>
                  </a:lnTo>
                  <a:lnTo>
                    <a:pt x="121158" y="125374"/>
                  </a:lnTo>
                  <a:lnTo>
                    <a:pt x="102704" y="137210"/>
                  </a:lnTo>
                  <a:lnTo>
                    <a:pt x="80454" y="141528"/>
                  </a:lnTo>
                  <a:lnTo>
                    <a:pt x="73660" y="141147"/>
                  </a:lnTo>
                  <a:lnTo>
                    <a:pt x="67094" y="140030"/>
                  </a:lnTo>
                  <a:lnTo>
                    <a:pt x="60794" y="138214"/>
                  </a:lnTo>
                  <a:lnTo>
                    <a:pt x="54813" y="135750"/>
                  </a:lnTo>
                  <a:lnTo>
                    <a:pt x="61760" y="116090"/>
                  </a:lnTo>
                  <a:lnTo>
                    <a:pt x="74752" y="100317"/>
                  </a:lnTo>
                  <a:lnTo>
                    <a:pt x="92417" y="89839"/>
                  </a:lnTo>
                  <a:lnTo>
                    <a:pt x="113372" y="86029"/>
                  </a:lnTo>
                  <a:lnTo>
                    <a:pt x="139966" y="86029"/>
                  </a:lnTo>
                  <a:lnTo>
                    <a:pt x="139966" y="30073"/>
                  </a:lnTo>
                  <a:lnTo>
                    <a:pt x="114617" y="30073"/>
                  </a:lnTo>
                  <a:lnTo>
                    <a:pt x="73367" y="37592"/>
                  </a:lnTo>
                  <a:lnTo>
                    <a:pt x="38341" y="58407"/>
                  </a:lnTo>
                  <a:lnTo>
                    <a:pt x="12801" y="89966"/>
                  </a:lnTo>
                  <a:lnTo>
                    <a:pt x="0" y="129679"/>
                  </a:lnTo>
                  <a:lnTo>
                    <a:pt x="4508" y="179209"/>
                  </a:lnTo>
                  <a:lnTo>
                    <a:pt x="27952" y="220256"/>
                  </a:lnTo>
                  <a:lnTo>
                    <a:pt x="65760" y="248246"/>
                  </a:lnTo>
                  <a:lnTo>
                    <a:pt x="113347" y="258584"/>
                  </a:lnTo>
                  <a:lnTo>
                    <a:pt x="195135" y="258584"/>
                  </a:lnTo>
                  <a:lnTo>
                    <a:pt x="190906" y="237718"/>
                  </a:lnTo>
                  <a:lnTo>
                    <a:pt x="179412" y="220687"/>
                  </a:lnTo>
                  <a:lnTo>
                    <a:pt x="162356" y="209207"/>
                  </a:lnTo>
                  <a:lnTo>
                    <a:pt x="141668" y="205041"/>
                  </a:lnTo>
                  <a:lnTo>
                    <a:pt x="141490" y="205003"/>
                  </a:lnTo>
                  <a:lnTo>
                    <a:pt x="97256" y="202819"/>
                  </a:lnTo>
                  <a:lnTo>
                    <a:pt x="82778" y="196532"/>
                  </a:lnTo>
                  <a:lnTo>
                    <a:pt x="125666" y="187274"/>
                  </a:lnTo>
                  <a:lnTo>
                    <a:pt x="160883" y="163537"/>
                  </a:lnTo>
                  <a:lnTo>
                    <a:pt x="176187" y="141528"/>
                  </a:lnTo>
                  <a:lnTo>
                    <a:pt x="185127" y="128676"/>
                  </a:lnTo>
                  <a:lnTo>
                    <a:pt x="195110" y="86029"/>
                  </a:lnTo>
                  <a:lnTo>
                    <a:pt x="195135" y="30073"/>
                  </a:lnTo>
                  <a:close/>
                </a:path>
                <a:path extrusionOk="0" h="259079" w="601345">
                  <a:moveTo>
                    <a:pt x="601268" y="204127"/>
                  </a:moveTo>
                  <a:lnTo>
                    <a:pt x="566496" y="204127"/>
                  </a:lnTo>
                  <a:lnTo>
                    <a:pt x="543394" y="199453"/>
                  </a:lnTo>
                  <a:lnTo>
                    <a:pt x="524522" y="186740"/>
                  </a:lnTo>
                  <a:lnTo>
                    <a:pt x="511810" y="167868"/>
                  </a:lnTo>
                  <a:lnTo>
                    <a:pt x="507149" y="144767"/>
                  </a:lnTo>
                  <a:lnTo>
                    <a:pt x="507149" y="137744"/>
                  </a:lnTo>
                  <a:lnTo>
                    <a:pt x="527545" y="137744"/>
                  </a:lnTo>
                  <a:lnTo>
                    <a:pt x="547979" y="133616"/>
                  </a:lnTo>
                  <a:lnTo>
                    <a:pt x="564667" y="122351"/>
                  </a:lnTo>
                  <a:lnTo>
                    <a:pt x="575932" y="105651"/>
                  </a:lnTo>
                  <a:lnTo>
                    <a:pt x="580059" y="85217"/>
                  </a:lnTo>
                  <a:lnTo>
                    <a:pt x="507149" y="85217"/>
                  </a:lnTo>
                  <a:lnTo>
                    <a:pt x="507149" y="55905"/>
                  </a:lnTo>
                  <a:lnTo>
                    <a:pt x="502107" y="34975"/>
                  </a:lnTo>
                  <a:lnTo>
                    <a:pt x="490359" y="17703"/>
                  </a:lnTo>
                  <a:lnTo>
                    <a:pt x="473392" y="5549"/>
                  </a:lnTo>
                  <a:lnTo>
                    <a:pt x="452678" y="0"/>
                  </a:lnTo>
                  <a:lnTo>
                    <a:pt x="452678" y="144767"/>
                  </a:lnTo>
                  <a:lnTo>
                    <a:pt x="461619" y="189064"/>
                  </a:lnTo>
                  <a:lnTo>
                    <a:pt x="486003" y="225247"/>
                  </a:lnTo>
                  <a:lnTo>
                    <a:pt x="522185" y="249643"/>
                  </a:lnTo>
                  <a:lnTo>
                    <a:pt x="566496" y="258597"/>
                  </a:lnTo>
                  <a:lnTo>
                    <a:pt x="601268" y="258597"/>
                  </a:lnTo>
                  <a:lnTo>
                    <a:pt x="601268" y="20412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layout 1">
  <p:cSld name="CUSTOM">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134486" y="1622735"/>
            <a:ext cx="3362400" cy="572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6"/>
          <p:cNvSpPr txBox="1"/>
          <p:nvPr>
            <p:ph idx="2" type="title"/>
          </p:nvPr>
        </p:nvSpPr>
        <p:spPr>
          <a:xfrm>
            <a:off x="124763" y="2035428"/>
            <a:ext cx="34953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 name="Google Shape;73;p16"/>
          <p:cNvSpPr txBox="1"/>
          <p:nvPr/>
        </p:nvSpPr>
        <p:spPr>
          <a:xfrm>
            <a:off x="4179938" y="1283700"/>
            <a:ext cx="1821300" cy="200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oppins"/>
              <a:ea typeface="Poppins"/>
              <a:cs typeface="Poppins"/>
              <a:sym typeface="Poppins"/>
            </a:endParaRPr>
          </a:p>
        </p:txBody>
      </p:sp>
      <p:sp>
        <p:nvSpPr>
          <p:cNvPr id="74" name="Google Shape;74;p16"/>
          <p:cNvSpPr txBox="1"/>
          <p:nvPr>
            <p:ph idx="1" type="body"/>
          </p:nvPr>
        </p:nvSpPr>
        <p:spPr>
          <a:xfrm>
            <a:off x="151562" y="2590200"/>
            <a:ext cx="3362400" cy="15819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75" name="Google Shape;75;p16"/>
          <p:cNvSpPr txBox="1"/>
          <p:nvPr>
            <p:ph idx="3" type="body"/>
          </p:nvPr>
        </p:nvSpPr>
        <p:spPr>
          <a:xfrm>
            <a:off x="4059788" y="913800"/>
            <a:ext cx="4841100" cy="3604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AutoNum type="arabicPeriod"/>
              <a:defRPr b="1" sz="1000">
                <a:solidFill>
                  <a:srgbClr val="FE5000"/>
                </a:solidFill>
              </a:defRPr>
            </a:lvl1pPr>
            <a:lvl2pPr indent="-279400" lvl="1" marL="914400" algn="l">
              <a:lnSpc>
                <a:spcPct val="115000"/>
              </a:lnSpc>
              <a:spcBef>
                <a:spcPts val="0"/>
              </a:spcBef>
              <a:spcAft>
                <a:spcPts val="0"/>
              </a:spcAft>
              <a:buClr>
                <a:schemeClr val="dk1"/>
              </a:buClr>
              <a:buSzPts val="800"/>
              <a:buChar char="○"/>
              <a:defRPr b="1" sz="800">
                <a:solidFill>
                  <a:srgbClr val="FE5000"/>
                </a:solidFill>
              </a:defRPr>
            </a:lvl2pPr>
            <a:lvl3pPr indent="-279400" lvl="2" marL="1371600" algn="l">
              <a:lnSpc>
                <a:spcPct val="115000"/>
              </a:lnSpc>
              <a:spcBef>
                <a:spcPts val="0"/>
              </a:spcBef>
              <a:spcAft>
                <a:spcPts val="0"/>
              </a:spcAft>
              <a:buSzPts val="800"/>
              <a:buFont typeface="Poppins"/>
              <a:buChar char="₋"/>
              <a:defRPr sz="800">
                <a:solidFill>
                  <a:srgbClr val="FE5000"/>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5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1">
  <p:cSld name="TITLE_1_1_1_1">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ph type="ctrTitle"/>
          </p:nvPr>
        </p:nvSpPr>
        <p:spPr>
          <a:xfrm>
            <a:off x="623625" y="2130570"/>
            <a:ext cx="3988800" cy="905700"/>
          </a:xfrm>
          <a:prstGeom prst="rect">
            <a:avLst/>
          </a:prstGeom>
          <a:noFill/>
          <a:ln>
            <a:noFill/>
          </a:ln>
        </p:spPr>
        <p:txBody>
          <a:bodyPr anchorCtr="0" anchor="t" bIns="91425" lIns="91425" spcFirstLastPara="1" rIns="91425" wrap="square" tIns="91425">
            <a:normAutofit/>
          </a:bodyPr>
          <a:lstStyle>
            <a:lvl1pPr lvl="0" algn="r">
              <a:lnSpc>
                <a:spcPct val="100000"/>
              </a:lnSpc>
              <a:spcBef>
                <a:spcPts val="0"/>
              </a:spcBef>
              <a:spcAft>
                <a:spcPts val="0"/>
              </a:spcAft>
              <a:buSzPts val="4000"/>
              <a:buFont typeface="Poppins"/>
              <a:buNone/>
              <a:defRPr b="1" sz="4000">
                <a:latin typeface="Poppins"/>
                <a:ea typeface="Poppins"/>
                <a:cs typeface="Poppins"/>
                <a:sym typeface="Poppins"/>
              </a:defRPr>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grpSp>
        <p:nvGrpSpPr>
          <p:cNvPr id="78" name="Google Shape;78;p17"/>
          <p:cNvGrpSpPr/>
          <p:nvPr/>
        </p:nvGrpSpPr>
        <p:grpSpPr>
          <a:xfrm>
            <a:off x="4116985" y="128594"/>
            <a:ext cx="910438" cy="154321"/>
            <a:chOff x="7365987" y="251713"/>
            <a:chExt cx="1524000" cy="259145"/>
          </a:xfrm>
        </p:grpSpPr>
        <p:sp>
          <p:nvSpPr>
            <p:cNvPr id="79" name="Google Shape;79;p17"/>
            <p:cNvSpPr/>
            <p:nvPr/>
          </p:nvSpPr>
          <p:spPr>
            <a:xfrm>
              <a:off x="7365987" y="281787"/>
              <a:ext cx="1524000" cy="228600"/>
            </a:xfrm>
            <a:custGeom>
              <a:rect b="b" l="l" r="r" t="t"/>
              <a:pathLst>
                <a:path extrusionOk="0" h="228600" w="1524000">
                  <a:moveTo>
                    <a:pt x="53632" y="0"/>
                  </a:moveTo>
                  <a:lnTo>
                    <a:pt x="0" y="0"/>
                  </a:lnTo>
                  <a:lnTo>
                    <a:pt x="0" y="228511"/>
                  </a:lnTo>
                  <a:lnTo>
                    <a:pt x="20878" y="224294"/>
                  </a:lnTo>
                  <a:lnTo>
                    <a:pt x="37922" y="212801"/>
                  </a:lnTo>
                  <a:lnTo>
                    <a:pt x="49415" y="195757"/>
                  </a:lnTo>
                  <a:lnTo>
                    <a:pt x="53632" y="174879"/>
                  </a:lnTo>
                  <a:lnTo>
                    <a:pt x="53632" y="0"/>
                  </a:lnTo>
                  <a:close/>
                </a:path>
                <a:path extrusionOk="0" h="228600" w="1524000">
                  <a:moveTo>
                    <a:pt x="501142" y="0"/>
                  </a:moveTo>
                  <a:lnTo>
                    <a:pt x="420636" y="0"/>
                  </a:lnTo>
                  <a:lnTo>
                    <a:pt x="379933" y="7302"/>
                  </a:lnTo>
                  <a:lnTo>
                    <a:pt x="345186" y="27584"/>
                  </a:lnTo>
                  <a:lnTo>
                    <a:pt x="319595" y="58420"/>
                  </a:lnTo>
                  <a:lnTo>
                    <a:pt x="306324" y="97370"/>
                  </a:lnTo>
                  <a:lnTo>
                    <a:pt x="310057" y="147650"/>
                  </a:lnTo>
                  <a:lnTo>
                    <a:pt x="333298" y="189420"/>
                  </a:lnTo>
                  <a:lnTo>
                    <a:pt x="371309" y="217944"/>
                  </a:lnTo>
                  <a:lnTo>
                    <a:pt x="419366" y="228511"/>
                  </a:lnTo>
                  <a:lnTo>
                    <a:pt x="501142" y="228511"/>
                  </a:lnTo>
                  <a:lnTo>
                    <a:pt x="485432" y="190614"/>
                  </a:lnTo>
                  <a:lnTo>
                    <a:pt x="447509" y="174942"/>
                  </a:lnTo>
                  <a:lnTo>
                    <a:pt x="419468" y="174967"/>
                  </a:lnTo>
                  <a:lnTo>
                    <a:pt x="394436" y="169456"/>
                  </a:lnTo>
                  <a:lnTo>
                    <a:pt x="374637" y="154584"/>
                  </a:lnTo>
                  <a:lnTo>
                    <a:pt x="362534" y="132829"/>
                  </a:lnTo>
                  <a:lnTo>
                    <a:pt x="360603" y="106629"/>
                  </a:lnTo>
                  <a:lnTo>
                    <a:pt x="367576" y="86334"/>
                  </a:lnTo>
                  <a:lnTo>
                    <a:pt x="381012" y="70294"/>
                  </a:lnTo>
                  <a:lnTo>
                    <a:pt x="399211" y="59753"/>
                  </a:lnTo>
                  <a:lnTo>
                    <a:pt x="420484" y="55968"/>
                  </a:lnTo>
                  <a:lnTo>
                    <a:pt x="445173" y="55968"/>
                  </a:lnTo>
                  <a:lnTo>
                    <a:pt x="466953" y="51574"/>
                  </a:lnTo>
                  <a:lnTo>
                    <a:pt x="484746" y="39573"/>
                  </a:lnTo>
                  <a:lnTo>
                    <a:pt x="496747" y="21780"/>
                  </a:lnTo>
                  <a:lnTo>
                    <a:pt x="501142" y="0"/>
                  </a:lnTo>
                  <a:close/>
                </a:path>
                <a:path extrusionOk="0" h="228600" w="1524000">
                  <a:moveTo>
                    <a:pt x="1524000" y="114490"/>
                  </a:moveTo>
                  <a:lnTo>
                    <a:pt x="1515046" y="70116"/>
                  </a:lnTo>
                  <a:lnTo>
                    <a:pt x="1504950" y="55143"/>
                  </a:lnTo>
                  <a:lnTo>
                    <a:pt x="1490611" y="33870"/>
                  </a:lnTo>
                  <a:lnTo>
                    <a:pt x="1469326" y="19532"/>
                  </a:lnTo>
                  <a:lnTo>
                    <a:pt x="1469326" y="114490"/>
                  </a:lnTo>
                  <a:lnTo>
                    <a:pt x="1464665" y="137591"/>
                  </a:lnTo>
                  <a:lnTo>
                    <a:pt x="1451952" y="156464"/>
                  </a:lnTo>
                  <a:lnTo>
                    <a:pt x="1433080" y="169176"/>
                  </a:lnTo>
                  <a:lnTo>
                    <a:pt x="1409979" y="173837"/>
                  </a:lnTo>
                  <a:lnTo>
                    <a:pt x="1386878" y="169176"/>
                  </a:lnTo>
                  <a:lnTo>
                    <a:pt x="1368018" y="156464"/>
                  </a:lnTo>
                  <a:lnTo>
                    <a:pt x="1355293" y="137591"/>
                  </a:lnTo>
                  <a:lnTo>
                    <a:pt x="1350632" y="114490"/>
                  </a:lnTo>
                  <a:lnTo>
                    <a:pt x="1355293" y="91389"/>
                  </a:lnTo>
                  <a:lnTo>
                    <a:pt x="1368018" y="72529"/>
                  </a:lnTo>
                  <a:lnTo>
                    <a:pt x="1386878" y="59817"/>
                  </a:lnTo>
                  <a:lnTo>
                    <a:pt x="1409979" y="55143"/>
                  </a:lnTo>
                  <a:lnTo>
                    <a:pt x="1433080" y="59817"/>
                  </a:lnTo>
                  <a:lnTo>
                    <a:pt x="1451952" y="72529"/>
                  </a:lnTo>
                  <a:lnTo>
                    <a:pt x="1464665" y="91389"/>
                  </a:lnTo>
                  <a:lnTo>
                    <a:pt x="1469326" y="114490"/>
                  </a:lnTo>
                  <a:lnTo>
                    <a:pt x="1469326" y="19532"/>
                  </a:lnTo>
                  <a:lnTo>
                    <a:pt x="1454365" y="9436"/>
                  </a:lnTo>
                  <a:lnTo>
                    <a:pt x="1409979" y="469"/>
                  </a:lnTo>
                  <a:lnTo>
                    <a:pt x="1365605" y="9436"/>
                  </a:lnTo>
                  <a:lnTo>
                    <a:pt x="1329359" y="33870"/>
                  </a:lnTo>
                  <a:lnTo>
                    <a:pt x="1304925" y="70116"/>
                  </a:lnTo>
                  <a:lnTo>
                    <a:pt x="1295958" y="114490"/>
                  </a:lnTo>
                  <a:lnTo>
                    <a:pt x="1304925" y="158877"/>
                  </a:lnTo>
                  <a:lnTo>
                    <a:pt x="1329359" y="195122"/>
                  </a:lnTo>
                  <a:lnTo>
                    <a:pt x="1365605" y="219557"/>
                  </a:lnTo>
                  <a:lnTo>
                    <a:pt x="1409979" y="228511"/>
                  </a:lnTo>
                  <a:lnTo>
                    <a:pt x="1454365" y="219557"/>
                  </a:lnTo>
                  <a:lnTo>
                    <a:pt x="1490611" y="195122"/>
                  </a:lnTo>
                  <a:lnTo>
                    <a:pt x="1504950" y="173837"/>
                  </a:lnTo>
                  <a:lnTo>
                    <a:pt x="1515046" y="158877"/>
                  </a:lnTo>
                  <a:lnTo>
                    <a:pt x="1524000" y="11449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80" name="Google Shape;80;p17"/>
            <p:cNvPicPr preferRelativeResize="0"/>
            <p:nvPr/>
          </p:nvPicPr>
          <p:blipFill rotWithShape="1">
            <a:blip r:embed="rId3">
              <a:alphaModFix/>
            </a:blip>
            <a:srcRect b="0" l="0" r="0" t="0"/>
            <a:stretch/>
          </p:blipFill>
          <p:spPr>
            <a:xfrm>
              <a:off x="7454501" y="281781"/>
              <a:ext cx="191198" cy="228511"/>
            </a:xfrm>
            <a:prstGeom prst="rect">
              <a:avLst/>
            </a:prstGeom>
            <a:noFill/>
            <a:ln>
              <a:noFill/>
            </a:ln>
          </p:spPr>
        </p:pic>
        <p:sp>
          <p:nvSpPr>
            <p:cNvPr id="81" name="Google Shape;81;p17"/>
            <p:cNvSpPr/>
            <p:nvPr/>
          </p:nvSpPr>
          <p:spPr>
            <a:xfrm>
              <a:off x="8513001" y="282258"/>
              <a:ext cx="142240" cy="228600"/>
            </a:xfrm>
            <a:custGeom>
              <a:rect b="b" l="l" r="r" t="t"/>
              <a:pathLst>
                <a:path extrusionOk="0" h="228600" w="142240">
                  <a:moveTo>
                    <a:pt x="142011" y="0"/>
                  </a:moveTo>
                  <a:lnTo>
                    <a:pt x="113830" y="0"/>
                  </a:lnTo>
                  <a:lnTo>
                    <a:pt x="69522" y="8943"/>
                  </a:lnTo>
                  <a:lnTo>
                    <a:pt x="33340" y="33334"/>
                  </a:lnTo>
                  <a:lnTo>
                    <a:pt x="8945" y="69512"/>
                  </a:lnTo>
                  <a:lnTo>
                    <a:pt x="0" y="113817"/>
                  </a:lnTo>
                  <a:lnTo>
                    <a:pt x="0" y="228041"/>
                  </a:lnTo>
                  <a:lnTo>
                    <a:pt x="38517" y="212088"/>
                  </a:lnTo>
                  <a:lnTo>
                    <a:pt x="54470" y="173570"/>
                  </a:lnTo>
                  <a:lnTo>
                    <a:pt x="54470" y="113817"/>
                  </a:lnTo>
                  <a:lnTo>
                    <a:pt x="59133" y="90713"/>
                  </a:lnTo>
                  <a:lnTo>
                    <a:pt x="71853" y="71845"/>
                  </a:lnTo>
                  <a:lnTo>
                    <a:pt x="90721" y="59123"/>
                  </a:lnTo>
                  <a:lnTo>
                    <a:pt x="113830" y="54457"/>
                  </a:lnTo>
                  <a:lnTo>
                    <a:pt x="142011" y="54457"/>
                  </a:lnTo>
                  <a:lnTo>
                    <a:pt x="14201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82" name="Google Shape;82;p17"/>
            <p:cNvPicPr preferRelativeResize="0"/>
            <p:nvPr/>
          </p:nvPicPr>
          <p:blipFill rotWithShape="1">
            <a:blip r:embed="rId4">
              <a:alphaModFix/>
            </a:blip>
            <a:srcRect b="0" l="0" r="0" t="0"/>
            <a:stretch/>
          </p:blipFill>
          <p:spPr>
            <a:xfrm>
              <a:off x="8107565" y="281781"/>
              <a:ext cx="195859" cy="228511"/>
            </a:xfrm>
            <a:prstGeom prst="rect">
              <a:avLst/>
            </a:prstGeom>
            <a:noFill/>
            <a:ln>
              <a:noFill/>
            </a:ln>
          </p:spPr>
        </p:pic>
        <p:sp>
          <p:nvSpPr>
            <p:cNvPr id="83" name="Google Shape;83;p17"/>
            <p:cNvSpPr/>
            <p:nvPr/>
          </p:nvSpPr>
          <p:spPr>
            <a:xfrm>
              <a:off x="7875981" y="251713"/>
              <a:ext cx="601345" cy="259079"/>
            </a:xfrm>
            <a:custGeom>
              <a:rect b="b" l="l" r="r" t="t"/>
              <a:pathLst>
                <a:path extrusionOk="0" h="259079" w="601345">
                  <a:moveTo>
                    <a:pt x="195135" y="30073"/>
                  </a:moveTo>
                  <a:lnTo>
                    <a:pt x="139966" y="30073"/>
                  </a:lnTo>
                  <a:lnTo>
                    <a:pt x="139966" y="86029"/>
                  </a:lnTo>
                  <a:lnTo>
                    <a:pt x="134124" y="107746"/>
                  </a:lnTo>
                  <a:lnTo>
                    <a:pt x="121158" y="125374"/>
                  </a:lnTo>
                  <a:lnTo>
                    <a:pt x="102704" y="137210"/>
                  </a:lnTo>
                  <a:lnTo>
                    <a:pt x="80454" y="141528"/>
                  </a:lnTo>
                  <a:lnTo>
                    <a:pt x="73660" y="141147"/>
                  </a:lnTo>
                  <a:lnTo>
                    <a:pt x="67094" y="140030"/>
                  </a:lnTo>
                  <a:lnTo>
                    <a:pt x="60794" y="138214"/>
                  </a:lnTo>
                  <a:lnTo>
                    <a:pt x="54813" y="135750"/>
                  </a:lnTo>
                  <a:lnTo>
                    <a:pt x="61760" y="116090"/>
                  </a:lnTo>
                  <a:lnTo>
                    <a:pt x="74752" y="100317"/>
                  </a:lnTo>
                  <a:lnTo>
                    <a:pt x="92417" y="89839"/>
                  </a:lnTo>
                  <a:lnTo>
                    <a:pt x="113372" y="86029"/>
                  </a:lnTo>
                  <a:lnTo>
                    <a:pt x="139966" y="86029"/>
                  </a:lnTo>
                  <a:lnTo>
                    <a:pt x="139966" y="30073"/>
                  </a:lnTo>
                  <a:lnTo>
                    <a:pt x="114617" y="30073"/>
                  </a:lnTo>
                  <a:lnTo>
                    <a:pt x="73367" y="37592"/>
                  </a:lnTo>
                  <a:lnTo>
                    <a:pt x="38341" y="58407"/>
                  </a:lnTo>
                  <a:lnTo>
                    <a:pt x="12801" y="89966"/>
                  </a:lnTo>
                  <a:lnTo>
                    <a:pt x="0" y="129679"/>
                  </a:lnTo>
                  <a:lnTo>
                    <a:pt x="4508" y="179209"/>
                  </a:lnTo>
                  <a:lnTo>
                    <a:pt x="27952" y="220256"/>
                  </a:lnTo>
                  <a:lnTo>
                    <a:pt x="65760" y="248246"/>
                  </a:lnTo>
                  <a:lnTo>
                    <a:pt x="113347" y="258584"/>
                  </a:lnTo>
                  <a:lnTo>
                    <a:pt x="195135" y="258584"/>
                  </a:lnTo>
                  <a:lnTo>
                    <a:pt x="190906" y="237718"/>
                  </a:lnTo>
                  <a:lnTo>
                    <a:pt x="179412" y="220687"/>
                  </a:lnTo>
                  <a:lnTo>
                    <a:pt x="162356" y="209207"/>
                  </a:lnTo>
                  <a:lnTo>
                    <a:pt x="141668" y="205041"/>
                  </a:lnTo>
                  <a:lnTo>
                    <a:pt x="141490" y="205003"/>
                  </a:lnTo>
                  <a:lnTo>
                    <a:pt x="97256" y="202819"/>
                  </a:lnTo>
                  <a:lnTo>
                    <a:pt x="82778" y="196532"/>
                  </a:lnTo>
                  <a:lnTo>
                    <a:pt x="125666" y="187274"/>
                  </a:lnTo>
                  <a:lnTo>
                    <a:pt x="160883" y="163537"/>
                  </a:lnTo>
                  <a:lnTo>
                    <a:pt x="176187" y="141528"/>
                  </a:lnTo>
                  <a:lnTo>
                    <a:pt x="185127" y="128676"/>
                  </a:lnTo>
                  <a:lnTo>
                    <a:pt x="195110" y="86029"/>
                  </a:lnTo>
                  <a:lnTo>
                    <a:pt x="195135" y="30073"/>
                  </a:lnTo>
                  <a:close/>
                </a:path>
                <a:path extrusionOk="0" h="259079" w="601345">
                  <a:moveTo>
                    <a:pt x="601268" y="204127"/>
                  </a:moveTo>
                  <a:lnTo>
                    <a:pt x="566496" y="204127"/>
                  </a:lnTo>
                  <a:lnTo>
                    <a:pt x="543394" y="199453"/>
                  </a:lnTo>
                  <a:lnTo>
                    <a:pt x="524522" y="186740"/>
                  </a:lnTo>
                  <a:lnTo>
                    <a:pt x="511810" y="167868"/>
                  </a:lnTo>
                  <a:lnTo>
                    <a:pt x="507149" y="144767"/>
                  </a:lnTo>
                  <a:lnTo>
                    <a:pt x="507149" y="137744"/>
                  </a:lnTo>
                  <a:lnTo>
                    <a:pt x="527545" y="137744"/>
                  </a:lnTo>
                  <a:lnTo>
                    <a:pt x="547979" y="133616"/>
                  </a:lnTo>
                  <a:lnTo>
                    <a:pt x="564667" y="122351"/>
                  </a:lnTo>
                  <a:lnTo>
                    <a:pt x="575932" y="105651"/>
                  </a:lnTo>
                  <a:lnTo>
                    <a:pt x="580059" y="85217"/>
                  </a:lnTo>
                  <a:lnTo>
                    <a:pt x="507149" y="85217"/>
                  </a:lnTo>
                  <a:lnTo>
                    <a:pt x="507149" y="55905"/>
                  </a:lnTo>
                  <a:lnTo>
                    <a:pt x="502107" y="34975"/>
                  </a:lnTo>
                  <a:lnTo>
                    <a:pt x="490359" y="17703"/>
                  </a:lnTo>
                  <a:lnTo>
                    <a:pt x="473392" y="5549"/>
                  </a:lnTo>
                  <a:lnTo>
                    <a:pt x="452678" y="0"/>
                  </a:lnTo>
                  <a:lnTo>
                    <a:pt x="452678" y="144767"/>
                  </a:lnTo>
                  <a:lnTo>
                    <a:pt x="461619" y="189064"/>
                  </a:lnTo>
                  <a:lnTo>
                    <a:pt x="486003" y="225247"/>
                  </a:lnTo>
                  <a:lnTo>
                    <a:pt x="522185" y="249643"/>
                  </a:lnTo>
                  <a:lnTo>
                    <a:pt x="566496" y="258597"/>
                  </a:lnTo>
                  <a:lnTo>
                    <a:pt x="601268" y="258597"/>
                  </a:lnTo>
                  <a:lnTo>
                    <a:pt x="601268" y="20412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84" name="Google Shape;84;p17"/>
          <p:cNvSpPr txBox="1"/>
          <p:nvPr>
            <p:ph idx="2" type="ctrTitle"/>
          </p:nvPr>
        </p:nvSpPr>
        <p:spPr>
          <a:xfrm>
            <a:off x="4547925" y="2130570"/>
            <a:ext cx="3988800" cy="90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000"/>
              <a:buNone/>
              <a:defRPr b="0" sz="4000">
                <a:solidFill>
                  <a:schemeClr val="lt1"/>
                </a:solidFill>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right layout 7">
  <p:cSld name="CUSTOM_5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8"/>
          <p:cNvSpPr txBox="1"/>
          <p:nvPr>
            <p:ph idx="1" type="body"/>
          </p:nvPr>
        </p:nvSpPr>
        <p:spPr>
          <a:xfrm>
            <a:off x="160150" y="2211075"/>
            <a:ext cx="3252900" cy="1106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87" name="Google Shape;87;p18"/>
          <p:cNvSpPr txBox="1"/>
          <p:nvPr>
            <p:ph type="title"/>
          </p:nvPr>
        </p:nvSpPr>
        <p:spPr>
          <a:xfrm>
            <a:off x="134486" y="1317935"/>
            <a:ext cx="3362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18"/>
          <p:cNvSpPr txBox="1"/>
          <p:nvPr>
            <p:ph idx="2" type="title"/>
          </p:nvPr>
        </p:nvSpPr>
        <p:spPr>
          <a:xfrm>
            <a:off x="140811" y="1730628"/>
            <a:ext cx="3495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9" name="Google Shape;89;p18"/>
          <p:cNvSpPr txBox="1"/>
          <p:nvPr>
            <p:ph idx="3" type="body"/>
          </p:nvPr>
        </p:nvSpPr>
        <p:spPr>
          <a:xfrm>
            <a:off x="153800" y="3239775"/>
            <a:ext cx="1627500" cy="1655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90" name="Google Shape;90;p18"/>
          <p:cNvSpPr txBox="1"/>
          <p:nvPr>
            <p:ph idx="4" type="body"/>
          </p:nvPr>
        </p:nvSpPr>
        <p:spPr>
          <a:xfrm>
            <a:off x="1868300" y="3239775"/>
            <a:ext cx="1627500" cy="1655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Layout 1">
  <p:cSld name="CUSTOM_15">
    <p:bg>
      <p:bgPr>
        <a:blipFill>
          <a:blip r:embed="rId2">
            <a:alphaModFix/>
          </a:blip>
          <a:stretch>
            <a:fillRect/>
          </a:stretch>
        </a:blipFill>
      </p:bgPr>
    </p:bg>
    <p:spTree>
      <p:nvGrpSpPr>
        <p:cNvPr id="91" name="Shape 91"/>
        <p:cNvGrpSpPr/>
        <p:nvPr/>
      </p:nvGrpSpPr>
      <p:grpSpPr>
        <a:xfrm>
          <a:off x="0" y="0"/>
          <a:ext cx="0" cy="0"/>
          <a:chOff x="0" y="0"/>
          <a:chExt cx="0" cy="0"/>
        </a:xfrm>
      </p:grpSpPr>
      <p:grpSp>
        <p:nvGrpSpPr>
          <p:cNvPr id="92" name="Google Shape;92;p19"/>
          <p:cNvGrpSpPr/>
          <p:nvPr/>
        </p:nvGrpSpPr>
        <p:grpSpPr>
          <a:xfrm>
            <a:off x="3800475" y="2440996"/>
            <a:ext cx="1543050" cy="261555"/>
            <a:chOff x="7365987" y="251713"/>
            <a:chExt cx="1524000" cy="259145"/>
          </a:xfrm>
        </p:grpSpPr>
        <p:sp>
          <p:nvSpPr>
            <p:cNvPr id="93" name="Google Shape;93;p19"/>
            <p:cNvSpPr/>
            <p:nvPr/>
          </p:nvSpPr>
          <p:spPr>
            <a:xfrm>
              <a:off x="7365987" y="281787"/>
              <a:ext cx="1524000" cy="228600"/>
            </a:xfrm>
            <a:custGeom>
              <a:rect b="b" l="l" r="r" t="t"/>
              <a:pathLst>
                <a:path extrusionOk="0" h="228600" w="1524000">
                  <a:moveTo>
                    <a:pt x="53632" y="0"/>
                  </a:moveTo>
                  <a:lnTo>
                    <a:pt x="0" y="0"/>
                  </a:lnTo>
                  <a:lnTo>
                    <a:pt x="0" y="228511"/>
                  </a:lnTo>
                  <a:lnTo>
                    <a:pt x="20878" y="224294"/>
                  </a:lnTo>
                  <a:lnTo>
                    <a:pt x="37922" y="212801"/>
                  </a:lnTo>
                  <a:lnTo>
                    <a:pt x="49415" y="195757"/>
                  </a:lnTo>
                  <a:lnTo>
                    <a:pt x="53632" y="174879"/>
                  </a:lnTo>
                  <a:lnTo>
                    <a:pt x="53632" y="0"/>
                  </a:lnTo>
                  <a:close/>
                </a:path>
                <a:path extrusionOk="0" h="228600" w="1524000">
                  <a:moveTo>
                    <a:pt x="501142" y="0"/>
                  </a:moveTo>
                  <a:lnTo>
                    <a:pt x="420636" y="0"/>
                  </a:lnTo>
                  <a:lnTo>
                    <a:pt x="379933" y="7302"/>
                  </a:lnTo>
                  <a:lnTo>
                    <a:pt x="345186" y="27584"/>
                  </a:lnTo>
                  <a:lnTo>
                    <a:pt x="319595" y="58420"/>
                  </a:lnTo>
                  <a:lnTo>
                    <a:pt x="306324" y="97370"/>
                  </a:lnTo>
                  <a:lnTo>
                    <a:pt x="310057" y="147650"/>
                  </a:lnTo>
                  <a:lnTo>
                    <a:pt x="333298" y="189420"/>
                  </a:lnTo>
                  <a:lnTo>
                    <a:pt x="371309" y="217944"/>
                  </a:lnTo>
                  <a:lnTo>
                    <a:pt x="419366" y="228511"/>
                  </a:lnTo>
                  <a:lnTo>
                    <a:pt x="501142" y="228511"/>
                  </a:lnTo>
                  <a:lnTo>
                    <a:pt x="485432" y="190614"/>
                  </a:lnTo>
                  <a:lnTo>
                    <a:pt x="447509" y="174942"/>
                  </a:lnTo>
                  <a:lnTo>
                    <a:pt x="419468" y="174967"/>
                  </a:lnTo>
                  <a:lnTo>
                    <a:pt x="394436" y="169456"/>
                  </a:lnTo>
                  <a:lnTo>
                    <a:pt x="374637" y="154584"/>
                  </a:lnTo>
                  <a:lnTo>
                    <a:pt x="362534" y="132829"/>
                  </a:lnTo>
                  <a:lnTo>
                    <a:pt x="360603" y="106629"/>
                  </a:lnTo>
                  <a:lnTo>
                    <a:pt x="367576" y="86334"/>
                  </a:lnTo>
                  <a:lnTo>
                    <a:pt x="381012" y="70294"/>
                  </a:lnTo>
                  <a:lnTo>
                    <a:pt x="399211" y="59753"/>
                  </a:lnTo>
                  <a:lnTo>
                    <a:pt x="420484" y="55968"/>
                  </a:lnTo>
                  <a:lnTo>
                    <a:pt x="445173" y="55968"/>
                  </a:lnTo>
                  <a:lnTo>
                    <a:pt x="466953" y="51574"/>
                  </a:lnTo>
                  <a:lnTo>
                    <a:pt x="484746" y="39573"/>
                  </a:lnTo>
                  <a:lnTo>
                    <a:pt x="496747" y="21780"/>
                  </a:lnTo>
                  <a:lnTo>
                    <a:pt x="501142" y="0"/>
                  </a:lnTo>
                  <a:close/>
                </a:path>
                <a:path extrusionOk="0" h="228600" w="1524000">
                  <a:moveTo>
                    <a:pt x="1524000" y="114490"/>
                  </a:moveTo>
                  <a:lnTo>
                    <a:pt x="1515046" y="70116"/>
                  </a:lnTo>
                  <a:lnTo>
                    <a:pt x="1504950" y="55143"/>
                  </a:lnTo>
                  <a:lnTo>
                    <a:pt x="1490611" y="33870"/>
                  </a:lnTo>
                  <a:lnTo>
                    <a:pt x="1469326" y="19532"/>
                  </a:lnTo>
                  <a:lnTo>
                    <a:pt x="1469326" y="114490"/>
                  </a:lnTo>
                  <a:lnTo>
                    <a:pt x="1464665" y="137591"/>
                  </a:lnTo>
                  <a:lnTo>
                    <a:pt x="1451952" y="156464"/>
                  </a:lnTo>
                  <a:lnTo>
                    <a:pt x="1433080" y="169176"/>
                  </a:lnTo>
                  <a:lnTo>
                    <a:pt x="1409979" y="173837"/>
                  </a:lnTo>
                  <a:lnTo>
                    <a:pt x="1386878" y="169176"/>
                  </a:lnTo>
                  <a:lnTo>
                    <a:pt x="1368018" y="156464"/>
                  </a:lnTo>
                  <a:lnTo>
                    <a:pt x="1355293" y="137591"/>
                  </a:lnTo>
                  <a:lnTo>
                    <a:pt x="1350632" y="114490"/>
                  </a:lnTo>
                  <a:lnTo>
                    <a:pt x="1355293" y="91389"/>
                  </a:lnTo>
                  <a:lnTo>
                    <a:pt x="1368018" y="72529"/>
                  </a:lnTo>
                  <a:lnTo>
                    <a:pt x="1386878" y="59817"/>
                  </a:lnTo>
                  <a:lnTo>
                    <a:pt x="1409979" y="55143"/>
                  </a:lnTo>
                  <a:lnTo>
                    <a:pt x="1433080" y="59817"/>
                  </a:lnTo>
                  <a:lnTo>
                    <a:pt x="1451952" y="72529"/>
                  </a:lnTo>
                  <a:lnTo>
                    <a:pt x="1464665" y="91389"/>
                  </a:lnTo>
                  <a:lnTo>
                    <a:pt x="1469326" y="114490"/>
                  </a:lnTo>
                  <a:lnTo>
                    <a:pt x="1469326" y="19532"/>
                  </a:lnTo>
                  <a:lnTo>
                    <a:pt x="1454365" y="9436"/>
                  </a:lnTo>
                  <a:lnTo>
                    <a:pt x="1409979" y="469"/>
                  </a:lnTo>
                  <a:lnTo>
                    <a:pt x="1365605" y="9436"/>
                  </a:lnTo>
                  <a:lnTo>
                    <a:pt x="1329359" y="33870"/>
                  </a:lnTo>
                  <a:lnTo>
                    <a:pt x="1304925" y="70116"/>
                  </a:lnTo>
                  <a:lnTo>
                    <a:pt x="1295958" y="114490"/>
                  </a:lnTo>
                  <a:lnTo>
                    <a:pt x="1304925" y="158877"/>
                  </a:lnTo>
                  <a:lnTo>
                    <a:pt x="1329359" y="195122"/>
                  </a:lnTo>
                  <a:lnTo>
                    <a:pt x="1365605" y="219557"/>
                  </a:lnTo>
                  <a:lnTo>
                    <a:pt x="1409979" y="228511"/>
                  </a:lnTo>
                  <a:lnTo>
                    <a:pt x="1454365" y="219557"/>
                  </a:lnTo>
                  <a:lnTo>
                    <a:pt x="1490611" y="195122"/>
                  </a:lnTo>
                  <a:lnTo>
                    <a:pt x="1504950" y="173837"/>
                  </a:lnTo>
                  <a:lnTo>
                    <a:pt x="1515046" y="158877"/>
                  </a:lnTo>
                  <a:lnTo>
                    <a:pt x="1524000" y="11449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4" name="Google Shape;94;p19"/>
            <p:cNvPicPr preferRelativeResize="0"/>
            <p:nvPr/>
          </p:nvPicPr>
          <p:blipFill rotWithShape="1">
            <a:blip r:embed="rId3">
              <a:alphaModFix/>
            </a:blip>
            <a:srcRect b="0" l="0" r="0" t="0"/>
            <a:stretch/>
          </p:blipFill>
          <p:spPr>
            <a:xfrm>
              <a:off x="7454501" y="281781"/>
              <a:ext cx="191198" cy="228511"/>
            </a:xfrm>
            <a:prstGeom prst="rect">
              <a:avLst/>
            </a:prstGeom>
            <a:noFill/>
            <a:ln>
              <a:noFill/>
            </a:ln>
          </p:spPr>
        </p:pic>
        <p:sp>
          <p:nvSpPr>
            <p:cNvPr id="95" name="Google Shape;95;p19"/>
            <p:cNvSpPr/>
            <p:nvPr/>
          </p:nvSpPr>
          <p:spPr>
            <a:xfrm>
              <a:off x="8513001" y="282258"/>
              <a:ext cx="142240" cy="228600"/>
            </a:xfrm>
            <a:custGeom>
              <a:rect b="b" l="l" r="r" t="t"/>
              <a:pathLst>
                <a:path extrusionOk="0" h="228600" w="142240">
                  <a:moveTo>
                    <a:pt x="142011" y="0"/>
                  </a:moveTo>
                  <a:lnTo>
                    <a:pt x="113830" y="0"/>
                  </a:lnTo>
                  <a:lnTo>
                    <a:pt x="69522" y="8943"/>
                  </a:lnTo>
                  <a:lnTo>
                    <a:pt x="33340" y="33334"/>
                  </a:lnTo>
                  <a:lnTo>
                    <a:pt x="8945" y="69512"/>
                  </a:lnTo>
                  <a:lnTo>
                    <a:pt x="0" y="113817"/>
                  </a:lnTo>
                  <a:lnTo>
                    <a:pt x="0" y="228041"/>
                  </a:lnTo>
                  <a:lnTo>
                    <a:pt x="38517" y="212088"/>
                  </a:lnTo>
                  <a:lnTo>
                    <a:pt x="54470" y="173570"/>
                  </a:lnTo>
                  <a:lnTo>
                    <a:pt x="54470" y="113817"/>
                  </a:lnTo>
                  <a:lnTo>
                    <a:pt x="59133" y="90713"/>
                  </a:lnTo>
                  <a:lnTo>
                    <a:pt x="71853" y="71845"/>
                  </a:lnTo>
                  <a:lnTo>
                    <a:pt x="90721" y="59123"/>
                  </a:lnTo>
                  <a:lnTo>
                    <a:pt x="113830" y="54457"/>
                  </a:lnTo>
                  <a:lnTo>
                    <a:pt x="142011" y="54457"/>
                  </a:lnTo>
                  <a:lnTo>
                    <a:pt x="14201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96" name="Google Shape;96;p19"/>
            <p:cNvPicPr preferRelativeResize="0"/>
            <p:nvPr/>
          </p:nvPicPr>
          <p:blipFill rotWithShape="1">
            <a:blip r:embed="rId4">
              <a:alphaModFix/>
            </a:blip>
            <a:srcRect b="0" l="0" r="0" t="0"/>
            <a:stretch/>
          </p:blipFill>
          <p:spPr>
            <a:xfrm>
              <a:off x="8107565" y="281781"/>
              <a:ext cx="195859" cy="228511"/>
            </a:xfrm>
            <a:prstGeom prst="rect">
              <a:avLst/>
            </a:prstGeom>
            <a:noFill/>
            <a:ln>
              <a:noFill/>
            </a:ln>
          </p:spPr>
        </p:pic>
        <p:sp>
          <p:nvSpPr>
            <p:cNvPr id="97" name="Google Shape;97;p19"/>
            <p:cNvSpPr/>
            <p:nvPr/>
          </p:nvSpPr>
          <p:spPr>
            <a:xfrm>
              <a:off x="7875981" y="251713"/>
              <a:ext cx="601345" cy="259079"/>
            </a:xfrm>
            <a:custGeom>
              <a:rect b="b" l="l" r="r" t="t"/>
              <a:pathLst>
                <a:path extrusionOk="0" h="259079" w="601345">
                  <a:moveTo>
                    <a:pt x="195135" y="30073"/>
                  </a:moveTo>
                  <a:lnTo>
                    <a:pt x="139966" y="30073"/>
                  </a:lnTo>
                  <a:lnTo>
                    <a:pt x="139966" y="86029"/>
                  </a:lnTo>
                  <a:lnTo>
                    <a:pt x="134124" y="107746"/>
                  </a:lnTo>
                  <a:lnTo>
                    <a:pt x="121158" y="125374"/>
                  </a:lnTo>
                  <a:lnTo>
                    <a:pt x="102704" y="137210"/>
                  </a:lnTo>
                  <a:lnTo>
                    <a:pt x="80454" y="141528"/>
                  </a:lnTo>
                  <a:lnTo>
                    <a:pt x="73660" y="141147"/>
                  </a:lnTo>
                  <a:lnTo>
                    <a:pt x="67094" y="140030"/>
                  </a:lnTo>
                  <a:lnTo>
                    <a:pt x="60794" y="138214"/>
                  </a:lnTo>
                  <a:lnTo>
                    <a:pt x="54813" y="135750"/>
                  </a:lnTo>
                  <a:lnTo>
                    <a:pt x="61760" y="116090"/>
                  </a:lnTo>
                  <a:lnTo>
                    <a:pt x="74752" y="100317"/>
                  </a:lnTo>
                  <a:lnTo>
                    <a:pt x="92417" y="89839"/>
                  </a:lnTo>
                  <a:lnTo>
                    <a:pt x="113372" y="86029"/>
                  </a:lnTo>
                  <a:lnTo>
                    <a:pt x="139966" y="86029"/>
                  </a:lnTo>
                  <a:lnTo>
                    <a:pt x="139966" y="30073"/>
                  </a:lnTo>
                  <a:lnTo>
                    <a:pt x="114617" y="30073"/>
                  </a:lnTo>
                  <a:lnTo>
                    <a:pt x="73367" y="37592"/>
                  </a:lnTo>
                  <a:lnTo>
                    <a:pt x="38341" y="58407"/>
                  </a:lnTo>
                  <a:lnTo>
                    <a:pt x="12801" y="89966"/>
                  </a:lnTo>
                  <a:lnTo>
                    <a:pt x="0" y="129679"/>
                  </a:lnTo>
                  <a:lnTo>
                    <a:pt x="4508" y="179209"/>
                  </a:lnTo>
                  <a:lnTo>
                    <a:pt x="27952" y="220256"/>
                  </a:lnTo>
                  <a:lnTo>
                    <a:pt x="65760" y="248246"/>
                  </a:lnTo>
                  <a:lnTo>
                    <a:pt x="113347" y="258584"/>
                  </a:lnTo>
                  <a:lnTo>
                    <a:pt x="195135" y="258584"/>
                  </a:lnTo>
                  <a:lnTo>
                    <a:pt x="190906" y="237718"/>
                  </a:lnTo>
                  <a:lnTo>
                    <a:pt x="179412" y="220687"/>
                  </a:lnTo>
                  <a:lnTo>
                    <a:pt x="162356" y="209207"/>
                  </a:lnTo>
                  <a:lnTo>
                    <a:pt x="141668" y="205041"/>
                  </a:lnTo>
                  <a:lnTo>
                    <a:pt x="141490" y="205003"/>
                  </a:lnTo>
                  <a:lnTo>
                    <a:pt x="97256" y="202819"/>
                  </a:lnTo>
                  <a:lnTo>
                    <a:pt x="82778" y="196532"/>
                  </a:lnTo>
                  <a:lnTo>
                    <a:pt x="125666" y="187274"/>
                  </a:lnTo>
                  <a:lnTo>
                    <a:pt x="160883" y="163537"/>
                  </a:lnTo>
                  <a:lnTo>
                    <a:pt x="176187" y="141528"/>
                  </a:lnTo>
                  <a:lnTo>
                    <a:pt x="185127" y="128676"/>
                  </a:lnTo>
                  <a:lnTo>
                    <a:pt x="195110" y="86029"/>
                  </a:lnTo>
                  <a:lnTo>
                    <a:pt x="195135" y="30073"/>
                  </a:lnTo>
                  <a:close/>
                </a:path>
                <a:path extrusionOk="0" h="259079" w="601345">
                  <a:moveTo>
                    <a:pt x="601268" y="204127"/>
                  </a:moveTo>
                  <a:lnTo>
                    <a:pt x="566496" y="204127"/>
                  </a:lnTo>
                  <a:lnTo>
                    <a:pt x="543394" y="199453"/>
                  </a:lnTo>
                  <a:lnTo>
                    <a:pt x="524522" y="186740"/>
                  </a:lnTo>
                  <a:lnTo>
                    <a:pt x="511810" y="167868"/>
                  </a:lnTo>
                  <a:lnTo>
                    <a:pt x="507149" y="144767"/>
                  </a:lnTo>
                  <a:lnTo>
                    <a:pt x="507149" y="137744"/>
                  </a:lnTo>
                  <a:lnTo>
                    <a:pt x="527545" y="137744"/>
                  </a:lnTo>
                  <a:lnTo>
                    <a:pt x="547979" y="133616"/>
                  </a:lnTo>
                  <a:lnTo>
                    <a:pt x="564667" y="122351"/>
                  </a:lnTo>
                  <a:lnTo>
                    <a:pt x="575932" y="105651"/>
                  </a:lnTo>
                  <a:lnTo>
                    <a:pt x="580059" y="85217"/>
                  </a:lnTo>
                  <a:lnTo>
                    <a:pt x="507149" y="85217"/>
                  </a:lnTo>
                  <a:lnTo>
                    <a:pt x="507149" y="55905"/>
                  </a:lnTo>
                  <a:lnTo>
                    <a:pt x="502107" y="34975"/>
                  </a:lnTo>
                  <a:lnTo>
                    <a:pt x="490359" y="17703"/>
                  </a:lnTo>
                  <a:lnTo>
                    <a:pt x="473392" y="5549"/>
                  </a:lnTo>
                  <a:lnTo>
                    <a:pt x="452678" y="0"/>
                  </a:lnTo>
                  <a:lnTo>
                    <a:pt x="452678" y="144767"/>
                  </a:lnTo>
                  <a:lnTo>
                    <a:pt x="461619" y="189064"/>
                  </a:lnTo>
                  <a:lnTo>
                    <a:pt x="486003" y="225247"/>
                  </a:lnTo>
                  <a:lnTo>
                    <a:pt x="522185" y="249643"/>
                  </a:lnTo>
                  <a:lnTo>
                    <a:pt x="566496" y="258597"/>
                  </a:lnTo>
                  <a:lnTo>
                    <a:pt x="601268" y="258597"/>
                  </a:lnTo>
                  <a:lnTo>
                    <a:pt x="601268" y="20412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ctrTitle"/>
          </p:nvPr>
        </p:nvSpPr>
        <p:spPr>
          <a:xfrm>
            <a:off x="311713" y="1757500"/>
            <a:ext cx="8520600" cy="905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Poppins"/>
              <a:buNone/>
              <a:defRPr b="1" sz="4000">
                <a:latin typeface="Poppins"/>
                <a:ea typeface="Poppins"/>
                <a:cs typeface="Poppins"/>
                <a:sym typeface="Poppin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00" name="Google Shape;100;p20"/>
          <p:cNvSpPr txBox="1"/>
          <p:nvPr>
            <p:ph idx="1" type="subTitle"/>
          </p:nvPr>
        </p:nvSpPr>
        <p:spPr>
          <a:xfrm>
            <a:off x="311700" y="2535064"/>
            <a:ext cx="8520600" cy="5202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4000"/>
              <a:buFont typeface="Poppins"/>
              <a:buNone/>
              <a:defRPr sz="4000">
                <a:solidFill>
                  <a:srgbClr val="FFFFFF"/>
                </a:solidFill>
                <a:latin typeface="Poppins"/>
                <a:ea typeface="Poppins"/>
                <a:cs typeface="Poppins"/>
                <a:sym typeface="Poppin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grpSp>
        <p:nvGrpSpPr>
          <p:cNvPr id="101" name="Google Shape;101;p20"/>
          <p:cNvGrpSpPr/>
          <p:nvPr/>
        </p:nvGrpSpPr>
        <p:grpSpPr>
          <a:xfrm>
            <a:off x="4116985" y="128594"/>
            <a:ext cx="910438" cy="154321"/>
            <a:chOff x="7365987" y="251713"/>
            <a:chExt cx="1524000" cy="259145"/>
          </a:xfrm>
        </p:grpSpPr>
        <p:sp>
          <p:nvSpPr>
            <p:cNvPr id="102" name="Google Shape;102;p20"/>
            <p:cNvSpPr/>
            <p:nvPr/>
          </p:nvSpPr>
          <p:spPr>
            <a:xfrm>
              <a:off x="7365987" y="281787"/>
              <a:ext cx="1524000" cy="228600"/>
            </a:xfrm>
            <a:custGeom>
              <a:rect b="b" l="l" r="r" t="t"/>
              <a:pathLst>
                <a:path extrusionOk="0" h="228600" w="1524000">
                  <a:moveTo>
                    <a:pt x="53632" y="0"/>
                  </a:moveTo>
                  <a:lnTo>
                    <a:pt x="0" y="0"/>
                  </a:lnTo>
                  <a:lnTo>
                    <a:pt x="0" y="228511"/>
                  </a:lnTo>
                  <a:lnTo>
                    <a:pt x="20878" y="224294"/>
                  </a:lnTo>
                  <a:lnTo>
                    <a:pt x="37922" y="212801"/>
                  </a:lnTo>
                  <a:lnTo>
                    <a:pt x="49415" y="195757"/>
                  </a:lnTo>
                  <a:lnTo>
                    <a:pt x="53632" y="174879"/>
                  </a:lnTo>
                  <a:lnTo>
                    <a:pt x="53632" y="0"/>
                  </a:lnTo>
                  <a:close/>
                </a:path>
                <a:path extrusionOk="0" h="228600" w="1524000">
                  <a:moveTo>
                    <a:pt x="501142" y="0"/>
                  </a:moveTo>
                  <a:lnTo>
                    <a:pt x="420636" y="0"/>
                  </a:lnTo>
                  <a:lnTo>
                    <a:pt x="379933" y="7302"/>
                  </a:lnTo>
                  <a:lnTo>
                    <a:pt x="345186" y="27584"/>
                  </a:lnTo>
                  <a:lnTo>
                    <a:pt x="319595" y="58420"/>
                  </a:lnTo>
                  <a:lnTo>
                    <a:pt x="306324" y="97370"/>
                  </a:lnTo>
                  <a:lnTo>
                    <a:pt x="310057" y="147650"/>
                  </a:lnTo>
                  <a:lnTo>
                    <a:pt x="333298" y="189420"/>
                  </a:lnTo>
                  <a:lnTo>
                    <a:pt x="371309" y="217944"/>
                  </a:lnTo>
                  <a:lnTo>
                    <a:pt x="419366" y="228511"/>
                  </a:lnTo>
                  <a:lnTo>
                    <a:pt x="501142" y="228511"/>
                  </a:lnTo>
                  <a:lnTo>
                    <a:pt x="485432" y="190614"/>
                  </a:lnTo>
                  <a:lnTo>
                    <a:pt x="447509" y="174942"/>
                  </a:lnTo>
                  <a:lnTo>
                    <a:pt x="419468" y="174967"/>
                  </a:lnTo>
                  <a:lnTo>
                    <a:pt x="394436" y="169456"/>
                  </a:lnTo>
                  <a:lnTo>
                    <a:pt x="374637" y="154584"/>
                  </a:lnTo>
                  <a:lnTo>
                    <a:pt x="362534" y="132829"/>
                  </a:lnTo>
                  <a:lnTo>
                    <a:pt x="360603" y="106629"/>
                  </a:lnTo>
                  <a:lnTo>
                    <a:pt x="367576" y="86334"/>
                  </a:lnTo>
                  <a:lnTo>
                    <a:pt x="381012" y="70294"/>
                  </a:lnTo>
                  <a:lnTo>
                    <a:pt x="399211" y="59753"/>
                  </a:lnTo>
                  <a:lnTo>
                    <a:pt x="420484" y="55968"/>
                  </a:lnTo>
                  <a:lnTo>
                    <a:pt x="445173" y="55968"/>
                  </a:lnTo>
                  <a:lnTo>
                    <a:pt x="466953" y="51574"/>
                  </a:lnTo>
                  <a:lnTo>
                    <a:pt x="484746" y="39573"/>
                  </a:lnTo>
                  <a:lnTo>
                    <a:pt x="496747" y="21780"/>
                  </a:lnTo>
                  <a:lnTo>
                    <a:pt x="501142" y="0"/>
                  </a:lnTo>
                  <a:close/>
                </a:path>
                <a:path extrusionOk="0" h="228600" w="1524000">
                  <a:moveTo>
                    <a:pt x="1524000" y="114490"/>
                  </a:moveTo>
                  <a:lnTo>
                    <a:pt x="1515046" y="70116"/>
                  </a:lnTo>
                  <a:lnTo>
                    <a:pt x="1504950" y="55143"/>
                  </a:lnTo>
                  <a:lnTo>
                    <a:pt x="1490611" y="33870"/>
                  </a:lnTo>
                  <a:lnTo>
                    <a:pt x="1469326" y="19532"/>
                  </a:lnTo>
                  <a:lnTo>
                    <a:pt x="1469326" y="114490"/>
                  </a:lnTo>
                  <a:lnTo>
                    <a:pt x="1464665" y="137591"/>
                  </a:lnTo>
                  <a:lnTo>
                    <a:pt x="1451952" y="156464"/>
                  </a:lnTo>
                  <a:lnTo>
                    <a:pt x="1433080" y="169176"/>
                  </a:lnTo>
                  <a:lnTo>
                    <a:pt x="1409979" y="173837"/>
                  </a:lnTo>
                  <a:lnTo>
                    <a:pt x="1386878" y="169176"/>
                  </a:lnTo>
                  <a:lnTo>
                    <a:pt x="1368018" y="156464"/>
                  </a:lnTo>
                  <a:lnTo>
                    <a:pt x="1355293" y="137591"/>
                  </a:lnTo>
                  <a:lnTo>
                    <a:pt x="1350632" y="114490"/>
                  </a:lnTo>
                  <a:lnTo>
                    <a:pt x="1355293" y="91389"/>
                  </a:lnTo>
                  <a:lnTo>
                    <a:pt x="1368018" y="72529"/>
                  </a:lnTo>
                  <a:lnTo>
                    <a:pt x="1386878" y="59817"/>
                  </a:lnTo>
                  <a:lnTo>
                    <a:pt x="1409979" y="55143"/>
                  </a:lnTo>
                  <a:lnTo>
                    <a:pt x="1433080" y="59817"/>
                  </a:lnTo>
                  <a:lnTo>
                    <a:pt x="1451952" y="72529"/>
                  </a:lnTo>
                  <a:lnTo>
                    <a:pt x="1464665" y="91389"/>
                  </a:lnTo>
                  <a:lnTo>
                    <a:pt x="1469326" y="114490"/>
                  </a:lnTo>
                  <a:lnTo>
                    <a:pt x="1469326" y="19532"/>
                  </a:lnTo>
                  <a:lnTo>
                    <a:pt x="1454365" y="9436"/>
                  </a:lnTo>
                  <a:lnTo>
                    <a:pt x="1409979" y="469"/>
                  </a:lnTo>
                  <a:lnTo>
                    <a:pt x="1365605" y="9436"/>
                  </a:lnTo>
                  <a:lnTo>
                    <a:pt x="1329359" y="33870"/>
                  </a:lnTo>
                  <a:lnTo>
                    <a:pt x="1304925" y="70116"/>
                  </a:lnTo>
                  <a:lnTo>
                    <a:pt x="1295958" y="114490"/>
                  </a:lnTo>
                  <a:lnTo>
                    <a:pt x="1304925" y="158877"/>
                  </a:lnTo>
                  <a:lnTo>
                    <a:pt x="1329359" y="195122"/>
                  </a:lnTo>
                  <a:lnTo>
                    <a:pt x="1365605" y="219557"/>
                  </a:lnTo>
                  <a:lnTo>
                    <a:pt x="1409979" y="228511"/>
                  </a:lnTo>
                  <a:lnTo>
                    <a:pt x="1454365" y="219557"/>
                  </a:lnTo>
                  <a:lnTo>
                    <a:pt x="1490611" y="195122"/>
                  </a:lnTo>
                  <a:lnTo>
                    <a:pt x="1504950" y="173837"/>
                  </a:lnTo>
                  <a:lnTo>
                    <a:pt x="1515046" y="158877"/>
                  </a:lnTo>
                  <a:lnTo>
                    <a:pt x="1524000" y="11449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103" name="Google Shape;103;p20"/>
            <p:cNvPicPr preferRelativeResize="0"/>
            <p:nvPr/>
          </p:nvPicPr>
          <p:blipFill rotWithShape="1">
            <a:blip r:embed="rId3">
              <a:alphaModFix/>
            </a:blip>
            <a:srcRect b="0" l="0" r="0" t="0"/>
            <a:stretch/>
          </p:blipFill>
          <p:spPr>
            <a:xfrm>
              <a:off x="7454501" y="281781"/>
              <a:ext cx="191198" cy="228511"/>
            </a:xfrm>
            <a:prstGeom prst="rect">
              <a:avLst/>
            </a:prstGeom>
            <a:noFill/>
            <a:ln>
              <a:noFill/>
            </a:ln>
          </p:spPr>
        </p:pic>
        <p:sp>
          <p:nvSpPr>
            <p:cNvPr id="104" name="Google Shape;104;p20"/>
            <p:cNvSpPr/>
            <p:nvPr/>
          </p:nvSpPr>
          <p:spPr>
            <a:xfrm>
              <a:off x="8513001" y="282258"/>
              <a:ext cx="142240" cy="228600"/>
            </a:xfrm>
            <a:custGeom>
              <a:rect b="b" l="l" r="r" t="t"/>
              <a:pathLst>
                <a:path extrusionOk="0" h="228600" w="142240">
                  <a:moveTo>
                    <a:pt x="142011" y="0"/>
                  </a:moveTo>
                  <a:lnTo>
                    <a:pt x="113830" y="0"/>
                  </a:lnTo>
                  <a:lnTo>
                    <a:pt x="69522" y="8943"/>
                  </a:lnTo>
                  <a:lnTo>
                    <a:pt x="33340" y="33334"/>
                  </a:lnTo>
                  <a:lnTo>
                    <a:pt x="8945" y="69512"/>
                  </a:lnTo>
                  <a:lnTo>
                    <a:pt x="0" y="113817"/>
                  </a:lnTo>
                  <a:lnTo>
                    <a:pt x="0" y="228041"/>
                  </a:lnTo>
                  <a:lnTo>
                    <a:pt x="38517" y="212088"/>
                  </a:lnTo>
                  <a:lnTo>
                    <a:pt x="54470" y="173570"/>
                  </a:lnTo>
                  <a:lnTo>
                    <a:pt x="54470" y="113817"/>
                  </a:lnTo>
                  <a:lnTo>
                    <a:pt x="59133" y="90713"/>
                  </a:lnTo>
                  <a:lnTo>
                    <a:pt x="71853" y="71845"/>
                  </a:lnTo>
                  <a:lnTo>
                    <a:pt x="90721" y="59123"/>
                  </a:lnTo>
                  <a:lnTo>
                    <a:pt x="113830" y="54457"/>
                  </a:lnTo>
                  <a:lnTo>
                    <a:pt x="142011" y="54457"/>
                  </a:lnTo>
                  <a:lnTo>
                    <a:pt x="14201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105" name="Google Shape;105;p20"/>
            <p:cNvPicPr preferRelativeResize="0"/>
            <p:nvPr/>
          </p:nvPicPr>
          <p:blipFill rotWithShape="1">
            <a:blip r:embed="rId4">
              <a:alphaModFix/>
            </a:blip>
            <a:srcRect b="0" l="0" r="0" t="0"/>
            <a:stretch/>
          </p:blipFill>
          <p:spPr>
            <a:xfrm>
              <a:off x="8107565" y="281781"/>
              <a:ext cx="195859" cy="228511"/>
            </a:xfrm>
            <a:prstGeom prst="rect">
              <a:avLst/>
            </a:prstGeom>
            <a:noFill/>
            <a:ln>
              <a:noFill/>
            </a:ln>
          </p:spPr>
        </p:pic>
        <p:sp>
          <p:nvSpPr>
            <p:cNvPr id="106" name="Google Shape;106;p20"/>
            <p:cNvSpPr/>
            <p:nvPr/>
          </p:nvSpPr>
          <p:spPr>
            <a:xfrm>
              <a:off x="7875981" y="251713"/>
              <a:ext cx="601345" cy="259079"/>
            </a:xfrm>
            <a:custGeom>
              <a:rect b="b" l="l" r="r" t="t"/>
              <a:pathLst>
                <a:path extrusionOk="0" h="259079" w="601345">
                  <a:moveTo>
                    <a:pt x="195135" y="30073"/>
                  </a:moveTo>
                  <a:lnTo>
                    <a:pt x="139966" y="30073"/>
                  </a:lnTo>
                  <a:lnTo>
                    <a:pt x="139966" y="86029"/>
                  </a:lnTo>
                  <a:lnTo>
                    <a:pt x="134124" y="107746"/>
                  </a:lnTo>
                  <a:lnTo>
                    <a:pt x="121158" y="125374"/>
                  </a:lnTo>
                  <a:lnTo>
                    <a:pt x="102704" y="137210"/>
                  </a:lnTo>
                  <a:lnTo>
                    <a:pt x="80454" y="141528"/>
                  </a:lnTo>
                  <a:lnTo>
                    <a:pt x="73660" y="141147"/>
                  </a:lnTo>
                  <a:lnTo>
                    <a:pt x="67094" y="140030"/>
                  </a:lnTo>
                  <a:lnTo>
                    <a:pt x="60794" y="138214"/>
                  </a:lnTo>
                  <a:lnTo>
                    <a:pt x="54813" y="135750"/>
                  </a:lnTo>
                  <a:lnTo>
                    <a:pt x="61760" y="116090"/>
                  </a:lnTo>
                  <a:lnTo>
                    <a:pt x="74752" y="100317"/>
                  </a:lnTo>
                  <a:lnTo>
                    <a:pt x="92417" y="89839"/>
                  </a:lnTo>
                  <a:lnTo>
                    <a:pt x="113372" y="86029"/>
                  </a:lnTo>
                  <a:lnTo>
                    <a:pt x="139966" y="86029"/>
                  </a:lnTo>
                  <a:lnTo>
                    <a:pt x="139966" y="30073"/>
                  </a:lnTo>
                  <a:lnTo>
                    <a:pt x="114617" y="30073"/>
                  </a:lnTo>
                  <a:lnTo>
                    <a:pt x="73367" y="37592"/>
                  </a:lnTo>
                  <a:lnTo>
                    <a:pt x="38341" y="58407"/>
                  </a:lnTo>
                  <a:lnTo>
                    <a:pt x="12801" y="89966"/>
                  </a:lnTo>
                  <a:lnTo>
                    <a:pt x="0" y="129679"/>
                  </a:lnTo>
                  <a:lnTo>
                    <a:pt x="4508" y="179209"/>
                  </a:lnTo>
                  <a:lnTo>
                    <a:pt x="27952" y="220256"/>
                  </a:lnTo>
                  <a:lnTo>
                    <a:pt x="65760" y="248246"/>
                  </a:lnTo>
                  <a:lnTo>
                    <a:pt x="113347" y="258584"/>
                  </a:lnTo>
                  <a:lnTo>
                    <a:pt x="195135" y="258584"/>
                  </a:lnTo>
                  <a:lnTo>
                    <a:pt x="190906" y="237718"/>
                  </a:lnTo>
                  <a:lnTo>
                    <a:pt x="179412" y="220687"/>
                  </a:lnTo>
                  <a:lnTo>
                    <a:pt x="162356" y="209207"/>
                  </a:lnTo>
                  <a:lnTo>
                    <a:pt x="141668" y="205041"/>
                  </a:lnTo>
                  <a:lnTo>
                    <a:pt x="141490" y="205003"/>
                  </a:lnTo>
                  <a:lnTo>
                    <a:pt x="97256" y="202819"/>
                  </a:lnTo>
                  <a:lnTo>
                    <a:pt x="82778" y="196532"/>
                  </a:lnTo>
                  <a:lnTo>
                    <a:pt x="125666" y="187274"/>
                  </a:lnTo>
                  <a:lnTo>
                    <a:pt x="160883" y="163537"/>
                  </a:lnTo>
                  <a:lnTo>
                    <a:pt x="176187" y="141528"/>
                  </a:lnTo>
                  <a:lnTo>
                    <a:pt x="185127" y="128676"/>
                  </a:lnTo>
                  <a:lnTo>
                    <a:pt x="195110" y="86029"/>
                  </a:lnTo>
                  <a:lnTo>
                    <a:pt x="195135" y="30073"/>
                  </a:lnTo>
                  <a:close/>
                </a:path>
                <a:path extrusionOk="0" h="259079" w="601345">
                  <a:moveTo>
                    <a:pt x="601268" y="204127"/>
                  </a:moveTo>
                  <a:lnTo>
                    <a:pt x="566496" y="204127"/>
                  </a:lnTo>
                  <a:lnTo>
                    <a:pt x="543394" y="199453"/>
                  </a:lnTo>
                  <a:lnTo>
                    <a:pt x="524522" y="186740"/>
                  </a:lnTo>
                  <a:lnTo>
                    <a:pt x="511810" y="167868"/>
                  </a:lnTo>
                  <a:lnTo>
                    <a:pt x="507149" y="144767"/>
                  </a:lnTo>
                  <a:lnTo>
                    <a:pt x="507149" y="137744"/>
                  </a:lnTo>
                  <a:lnTo>
                    <a:pt x="527545" y="137744"/>
                  </a:lnTo>
                  <a:lnTo>
                    <a:pt x="547979" y="133616"/>
                  </a:lnTo>
                  <a:lnTo>
                    <a:pt x="564667" y="122351"/>
                  </a:lnTo>
                  <a:lnTo>
                    <a:pt x="575932" y="105651"/>
                  </a:lnTo>
                  <a:lnTo>
                    <a:pt x="580059" y="85217"/>
                  </a:lnTo>
                  <a:lnTo>
                    <a:pt x="507149" y="85217"/>
                  </a:lnTo>
                  <a:lnTo>
                    <a:pt x="507149" y="55905"/>
                  </a:lnTo>
                  <a:lnTo>
                    <a:pt x="502107" y="34975"/>
                  </a:lnTo>
                  <a:lnTo>
                    <a:pt x="490359" y="17703"/>
                  </a:lnTo>
                  <a:lnTo>
                    <a:pt x="473392" y="5549"/>
                  </a:lnTo>
                  <a:lnTo>
                    <a:pt x="452678" y="0"/>
                  </a:lnTo>
                  <a:lnTo>
                    <a:pt x="452678" y="144767"/>
                  </a:lnTo>
                  <a:lnTo>
                    <a:pt x="461619" y="189064"/>
                  </a:lnTo>
                  <a:lnTo>
                    <a:pt x="486003" y="225247"/>
                  </a:lnTo>
                  <a:lnTo>
                    <a:pt x="522185" y="249643"/>
                  </a:lnTo>
                  <a:lnTo>
                    <a:pt x="566496" y="258597"/>
                  </a:lnTo>
                  <a:lnTo>
                    <a:pt x="601268" y="258597"/>
                  </a:lnTo>
                  <a:lnTo>
                    <a:pt x="601268" y="20412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1_1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1"/>
          <p:cNvSpPr txBox="1"/>
          <p:nvPr>
            <p:ph type="ctrTitle"/>
          </p:nvPr>
        </p:nvSpPr>
        <p:spPr>
          <a:xfrm>
            <a:off x="311713" y="1757500"/>
            <a:ext cx="8520600" cy="905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Poppins"/>
              <a:buNone/>
              <a:defRPr b="1" sz="4000">
                <a:latin typeface="Poppins"/>
                <a:ea typeface="Poppins"/>
                <a:cs typeface="Poppins"/>
                <a:sym typeface="Poppi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9" name="Google Shape;109;p21"/>
          <p:cNvSpPr txBox="1"/>
          <p:nvPr>
            <p:ph idx="1" type="subTitle"/>
          </p:nvPr>
        </p:nvSpPr>
        <p:spPr>
          <a:xfrm>
            <a:off x="311700" y="2535064"/>
            <a:ext cx="8520600" cy="5202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4000"/>
              <a:buFont typeface="Poppins"/>
              <a:buNone/>
              <a:defRPr sz="4000">
                <a:solidFill>
                  <a:srgbClr val="FFFFFF"/>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0" name="Google Shape;110;p21"/>
          <p:cNvGrpSpPr/>
          <p:nvPr/>
        </p:nvGrpSpPr>
        <p:grpSpPr>
          <a:xfrm>
            <a:off x="4116985" y="128594"/>
            <a:ext cx="910438" cy="154321"/>
            <a:chOff x="7365987" y="251713"/>
            <a:chExt cx="1524000" cy="259145"/>
          </a:xfrm>
        </p:grpSpPr>
        <p:sp>
          <p:nvSpPr>
            <p:cNvPr id="111" name="Google Shape;111;p21"/>
            <p:cNvSpPr/>
            <p:nvPr/>
          </p:nvSpPr>
          <p:spPr>
            <a:xfrm>
              <a:off x="7365987" y="281787"/>
              <a:ext cx="1524000" cy="228600"/>
            </a:xfrm>
            <a:custGeom>
              <a:rect b="b" l="l" r="r" t="t"/>
              <a:pathLst>
                <a:path extrusionOk="0" h="228600" w="1524000">
                  <a:moveTo>
                    <a:pt x="53632" y="0"/>
                  </a:moveTo>
                  <a:lnTo>
                    <a:pt x="0" y="0"/>
                  </a:lnTo>
                  <a:lnTo>
                    <a:pt x="0" y="228511"/>
                  </a:lnTo>
                  <a:lnTo>
                    <a:pt x="20878" y="224294"/>
                  </a:lnTo>
                  <a:lnTo>
                    <a:pt x="37922" y="212801"/>
                  </a:lnTo>
                  <a:lnTo>
                    <a:pt x="49415" y="195757"/>
                  </a:lnTo>
                  <a:lnTo>
                    <a:pt x="53632" y="174879"/>
                  </a:lnTo>
                  <a:lnTo>
                    <a:pt x="53632" y="0"/>
                  </a:lnTo>
                  <a:close/>
                </a:path>
                <a:path extrusionOk="0" h="228600" w="1524000">
                  <a:moveTo>
                    <a:pt x="501142" y="0"/>
                  </a:moveTo>
                  <a:lnTo>
                    <a:pt x="420636" y="0"/>
                  </a:lnTo>
                  <a:lnTo>
                    <a:pt x="379933" y="7302"/>
                  </a:lnTo>
                  <a:lnTo>
                    <a:pt x="345186" y="27584"/>
                  </a:lnTo>
                  <a:lnTo>
                    <a:pt x="319595" y="58420"/>
                  </a:lnTo>
                  <a:lnTo>
                    <a:pt x="306324" y="97370"/>
                  </a:lnTo>
                  <a:lnTo>
                    <a:pt x="310057" y="147650"/>
                  </a:lnTo>
                  <a:lnTo>
                    <a:pt x="333298" y="189420"/>
                  </a:lnTo>
                  <a:lnTo>
                    <a:pt x="371309" y="217944"/>
                  </a:lnTo>
                  <a:lnTo>
                    <a:pt x="419366" y="228511"/>
                  </a:lnTo>
                  <a:lnTo>
                    <a:pt x="501142" y="228511"/>
                  </a:lnTo>
                  <a:lnTo>
                    <a:pt x="485432" y="190614"/>
                  </a:lnTo>
                  <a:lnTo>
                    <a:pt x="447509" y="174942"/>
                  </a:lnTo>
                  <a:lnTo>
                    <a:pt x="419468" y="174967"/>
                  </a:lnTo>
                  <a:lnTo>
                    <a:pt x="394436" y="169456"/>
                  </a:lnTo>
                  <a:lnTo>
                    <a:pt x="374637" y="154584"/>
                  </a:lnTo>
                  <a:lnTo>
                    <a:pt x="362534" y="132829"/>
                  </a:lnTo>
                  <a:lnTo>
                    <a:pt x="360603" y="106629"/>
                  </a:lnTo>
                  <a:lnTo>
                    <a:pt x="367576" y="86334"/>
                  </a:lnTo>
                  <a:lnTo>
                    <a:pt x="381012" y="70294"/>
                  </a:lnTo>
                  <a:lnTo>
                    <a:pt x="399211" y="59753"/>
                  </a:lnTo>
                  <a:lnTo>
                    <a:pt x="420484" y="55968"/>
                  </a:lnTo>
                  <a:lnTo>
                    <a:pt x="445173" y="55968"/>
                  </a:lnTo>
                  <a:lnTo>
                    <a:pt x="466953" y="51574"/>
                  </a:lnTo>
                  <a:lnTo>
                    <a:pt x="484746" y="39573"/>
                  </a:lnTo>
                  <a:lnTo>
                    <a:pt x="496747" y="21780"/>
                  </a:lnTo>
                  <a:lnTo>
                    <a:pt x="501142" y="0"/>
                  </a:lnTo>
                  <a:close/>
                </a:path>
                <a:path extrusionOk="0" h="228600" w="1524000">
                  <a:moveTo>
                    <a:pt x="1524000" y="114490"/>
                  </a:moveTo>
                  <a:lnTo>
                    <a:pt x="1515046" y="70116"/>
                  </a:lnTo>
                  <a:lnTo>
                    <a:pt x="1504950" y="55143"/>
                  </a:lnTo>
                  <a:lnTo>
                    <a:pt x="1490611" y="33870"/>
                  </a:lnTo>
                  <a:lnTo>
                    <a:pt x="1469326" y="19532"/>
                  </a:lnTo>
                  <a:lnTo>
                    <a:pt x="1469326" y="114490"/>
                  </a:lnTo>
                  <a:lnTo>
                    <a:pt x="1464665" y="137591"/>
                  </a:lnTo>
                  <a:lnTo>
                    <a:pt x="1451952" y="156464"/>
                  </a:lnTo>
                  <a:lnTo>
                    <a:pt x="1433080" y="169176"/>
                  </a:lnTo>
                  <a:lnTo>
                    <a:pt x="1409979" y="173837"/>
                  </a:lnTo>
                  <a:lnTo>
                    <a:pt x="1386878" y="169176"/>
                  </a:lnTo>
                  <a:lnTo>
                    <a:pt x="1368018" y="156464"/>
                  </a:lnTo>
                  <a:lnTo>
                    <a:pt x="1355293" y="137591"/>
                  </a:lnTo>
                  <a:lnTo>
                    <a:pt x="1350632" y="114490"/>
                  </a:lnTo>
                  <a:lnTo>
                    <a:pt x="1355293" y="91389"/>
                  </a:lnTo>
                  <a:lnTo>
                    <a:pt x="1368018" y="72529"/>
                  </a:lnTo>
                  <a:lnTo>
                    <a:pt x="1386878" y="59817"/>
                  </a:lnTo>
                  <a:lnTo>
                    <a:pt x="1409979" y="55143"/>
                  </a:lnTo>
                  <a:lnTo>
                    <a:pt x="1433080" y="59817"/>
                  </a:lnTo>
                  <a:lnTo>
                    <a:pt x="1451952" y="72529"/>
                  </a:lnTo>
                  <a:lnTo>
                    <a:pt x="1464665" y="91389"/>
                  </a:lnTo>
                  <a:lnTo>
                    <a:pt x="1469326" y="114490"/>
                  </a:lnTo>
                  <a:lnTo>
                    <a:pt x="1469326" y="19532"/>
                  </a:lnTo>
                  <a:lnTo>
                    <a:pt x="1454365" y="9436"/>
                  </a:lnTo>
                  <a:lnTo>
                    <a:pt x="1409979" y="469"/>
                  </a:lnTo>
                  <a:lnTo>
                    <a:pt x="1365605" y="9436"/>
                  </a:lnTo>
                  <a:lnTo>
                    <a:pt x="1329359" y="33870"/>
                  </a:lnTo>
                  <a:lnTo>
                    <a:pt x="1304925" y="70116"/>
                  </a:lnTo>
                  <a:lnTo>
                    <a:pt x="1295958" y="114490"/>
                  </a:lnTo>
                  <a:lnTo>
                    <a:pt x="1304925" y="158877"/>
                  </a:lnTo>
                  <a:lnTo>
                    <a:pt x="1329359" y="195122"/>
                  </a:lnTo>
                  <a:lnTo>
                    <a:pt x="1365605" y="219557"/>
                  </a:lnTo>
                  <a:lnTo>
                    <a:pt x="1409979" y="228511"/>
                  </a:lnTo>
                  <a:lnTo>
                    <a:pt x="1454365" y="219557"/>
                  </a:lnTo>
                  <a:lnTo>
                    <a:pt x="1490611" y="195122"/>
                  </a:lnTo>
                  <a:lnTo>
                    <a:pt x="1504950" y="173837"/>
                  </a:lnTo>
                  <a:lnTo>
                    <a:pt x="1515046" y="158877"/>
                  </a:lnTo>
                  <a:lnTo>
                    <a:pt x="1524000" y="11449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112" name="Google Shape;112;p21"/>
            <p:cNvPicPr preferRelativeResize="0"/>
            <p:nvPr/>
          </p:nvPicPr>
          <p:blipFill rotWithShape="1">
            <a:blip r:embed="rId3">
              <a:alphaModFix/>
            </a:blip>
            <a:srcRect b="0" l="0" r="0" t="0"/>
            <a:stretch/>
          </p:blipFill>
          <p:spPr>
            <a:xfrm>
              <a:off x="7454501" y="281781"/>
              <a:ext cx="191198" cy="228511"/>
            </a:xfrm>
            <a:prstGeom prst="rect">
              <a:avLst/>
            </a:prstGeom>
            <a:noFill/>
            <a:ln>
              <a:noFill/>
            </a:ln>
          </p:spPr>
        </p:pic>
        <p:sp>
          <p:nvSpPr>
            <p:cNvPr id="113" name="Google Shape;113;p21"/>
            <p:cNvSpPr/>
            <p:nvPr/>
          </p:nvSpPr>
          <p:spPr>
            <a:xfrm>
              <a:off x="8513001" y="282258"/>
              <a:ext cx="142240" cy="228600"/>
            </a:xfrm>
            <a:custGeom>
              <a:rect b="b" l="l" r="r" t="t"/>
              <a:pathLst>
                <a:path extrusionOk="0" h="228600" w="142240">
                  <a:moveTo>
                    <a:pt x="142011" y="0"/>
                  </a:moveTo>
                  <a:lnTo>
                    <a:pt x="113830" y="0"/>
                  </a:lnTo>
                  <a:lnTo>
                    <a:pt x="69522" y="8943"/>
                  </a:lnTo>
                  <a:lnTo>
                    <a:pt x="33340" y="33334"/>
                  </a:lnTo>
                  <a:lnTo>
                    <a:pt x="8945" y="69512"/>
                  </a:lnTo>
                  <a:lnTo>
                    <a:pt x="0" y="113817"/>
                  </a:lnTo>
                  <a:lnTo>
                    <a:pt x="0" y="228041"/>
                  </a:lnTo>
                  <a:lnTo>
                    <a:pt x="38517" y="212088"/>
                  </a:lnTo>
                  <a:lnTo>
                    <a:pt x="54470" y="173570"/>
                  </a:lnTo>
                  <a:lnTo>
                    <a:pt x="54470" y="113817"/>
                  </a:lnTo>
                  <a:lnTo>
                    <a:pt x="59133" y="90713"/>
                  </a:lnTo>
                  <a:lnTo>
                    <a:pt x="71853" y="71845"/>
                  </a:lnTo>
                  <a:lnTo>
                    <a:pt x="90721" y="59123"/>
                  </a:lnTo>
                  <a:lnTo>
                    <a:pt x="113830" y="54457"/>
                  </a:lnTo>
                  <a:lnTo>
                    <a:pt x="142011" y="54457"/>
                  </a:lnTo>
                  <a:lnTo>
                    <a:pt x="14201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114" name="Google Shape;114;p21"/>
            <p:cNvPicPr preferRelativeResize="0"/>
            <p:nvPr/>
          </p:nvPicPr>
          <p:blipFill rotWithShape="1">
            <a:blip r:embed="rId4">
              <a:alphaModFix/>
            </a:blip>
            <a:srcRect b="0" l="0" r="0" t="0"/>
            <a:stretch/>
          </p:blipFill>
          <p:spPr>
            <a:xfrm>
              <a:off x="8107565" y="281781"/>
              <a:ext cx="195859" cy="228511"/>
            </a:xfrm>
            <a:prstGeom prst="rect">
              <a:avLst/>
            </a:prstGeom>
            <a:noFill/>
            <a:ln>
              <a:noFill/>
            </a:ln>
          </p:spPr>
        </p:pic>
        <p:sp>
          <p:nvSpPr>
            <p:cNvPr id="115" name="Google Shape;115;p21"/>
            <p:cNvSpPr/>
            <p:nvPr/>
          </p:nvSpPr>
          <p:spPr>
            <a:xfrm>
              <a:off x="7875981" y="251713"/>
              <a:ext cx="601345" cy="259079"/>
            </a:xfrm>
            <a:custGeom>
              <a:rect b="b" l="l" r="r" t="t"/>
              <a:pathLst>
                <a:path extrusionOk="0" h="259079" w="601345">
                  <a:moveTo>
                    <a:pt x="195135" y="30073"/>
                  </a:moveTo>
                  <a:lnTo>
                    <a:pt x="139966" y="30073"/>
                  </a:lnTo>
                  <a:lnTo>
                    <a:pt x="139966" y="86029"/>
                  </a:lnTo>
                  <a:lnTo>
                    <a:pt x="134124" y="107746"/>
                  </a:lnTo>
                  <a:lnTo>
                    <a:pt x="121158" y="125374"/>
                  </a:lnTo>
                  <a:lnTo>
                    <a:pt x="102704" y="137210"/>
                  </a:lnTo>
                  <a:lnTo>
                    <a:pt x="80454" y="141528"/>
                  </a:lnTo>
                  <a:lnTo>
                    <a:pt x="73660" y="141147"/>
                  </a:lnTo>
                  <a:lnTo>
                    <a:pt x="67094" y="140030"/>
                  </a:lnTo>
                  <a:lnTo>
                    <a:pt x="60794" y="138214"/>
                  </a:lnTo>
                  <a:lnTo>
                    <a:pt x="54813" y="135750"/>
                  </a:lnTo>
                  <a:lnTo>
                    <a:pt x="61760" y="116090"/>
                  </a:lnTo>
                  <a:lnTo>
                    <a:pt x="74752" y="100317"/>
                  </a:lnTo>
                  <a:lnTo>
                    <a:pt x="92417" y="89839"/>
                  </a:lnTo>
                  <a:lnTo>
                    <a:pt x="113372" y="86029"/>
                  </a:lnTo>
                  <a:lnTo>
                    <a:pt x="139966" y="86029"/>
                  </a:lnTo>
                  <a:lnTo>
                    <a:pt x="139966" y="30073"/>
                  </a:lnTo>
                  <a:lnTo>
                    <a:pt x="114617" y="30073"/>
                  </a:lnTo>
                  <a:lnTo>
                    <a:pt x="73367" y="37592"/>
                  </a:lnTo>
                  <a:lnTo>
                    <a:pt x="38341" y="58407"/>
                  </a:lnTo>
                  <a:lnTo>
                    <a:pt x="12801" y="89966"/>
                  </a:lnTo>
                  <a:lnTo>
                    <a:pt x="0" y="129679"/>
                  </a:lnTo>
                  <a:lnTo>
                    <a:pt x="4508" y="179209"/>
                  </a:lnTo>
                  <a:lnTo>
                    <a:pt x="27952" y="220256"/>
                  </a:lnTo>
                  <a:lnTo>
                    <a:pt x="65760" y="248246"/>
                  </a:lnTo>
                  <a:lnTo>
                    <a:pt x="113347" y="258584"/>
                  </a:lnTo>
                  <a:lnTo>
                    <a:pt x="195135" y="258584"/>
                  </a:lnTo>
                  <a:lnTo>
                    <a:pt x="190906" y="237718"/>
                  </a:lnTo>
                  <a:lnTo>
                    <a:pt x="179412" y="220687"/>
                  </a:lnTo>
                  <a:lnTo>
                    <a:pt x="162356" y="209207"/>
                  </a:lnTo>
                  <a:lnTo>
                    <a:pt x="141668" y="205041"/>
                  </a:lnTo>
                  <a:lnTo>
                    <a:pt x="141490" y="205003"/>
                  </a:lnTo>
                  <a:lnTo>
                    <a:pt x="97256" y="202819"/>
                  </a:lnTo>
                  <a:lnTo>
                    <a:pt x="82778" y="196532"/>
                  </a:lnTo>
                  <a:lnTo>
                    <a:pt x="125666" y="187274"/>
                  </a:lnTo>
                  <a:lnTo>
                    <a:pt x="160883" y="163537"/>
                  </a:lnTo>
                  <a:lnTo>
                    <a:pt x="176187" y="141528"/>
                  </a:lnTo>
                  <a:lnTo>
                    <a:pt x="185127" y="128676"/>
                  </a:lnTo>
                  <a:lnTo>
                    <a:pt x="195110" y="86029"/>
                  </a:lnTo>
                  <a:lnTo>
                    <a:pt x="195135" y="30073"/>
                  </a:lnTo>
                  <a:close/>
                </a:path>
                <a:path extrusionOk="0" h="259079" w="601345">
                  <a:moveTo>
                    <a:pt x="601268" y="204127"/>
                  </a:moveTo>
                  <a:lnTo>
                    <a:pt x="566496" y="204127"/>
                  </a:lnTo>
                  <a:lnTo>
                    <a:pt x="543394" y="199453"/>
                  </a:lnTo>
                  <a:lnTo>
                    <a:pt x="524522" y="186740"/>
                  </a:lnTo>
                  <a:lnTo>
                    <a:pt x="511810" y="167868"/>
                  </a:lnTo>
                  <a:lnTo>
                    <a:pt x="507149" y="144767"/>
                  </a:lnTo>
                  <a:lnTo>
                    <a:pt x="507149" y="137744"/>
                  </a:lnTo>
                  <a:lnTo>
                    <a:pt x="527545" y="137744"/>
                  </a:lnTo>
                  <a:lnTo>
                    <a:pt x="547979" y="133616"/>
                  </a:lnTo>
                  <a:lnTo>
                    <a:pt x="564667" y="122351"/>
                  </a:lnTo>
                  <a:lnTo>
                    <a:pt x="575932" y="105651"/>
                  </a:lnTo>
                  <a:lnTo>
                    <a:pt x="580059" y="85217"/>
                  </a:lnTo>
                  <a:lnTo>
                    <a:pt x="507149" y="85217"/>
                  </a:lnTo>
                  <a:lnTo>
                    <a:pt x="507149" y="55905"/>
                  </a:lnTo>
                  <a:lnTo>
                    <a:pt x="502107" y="34975"/>
                  </a:lnTo>
                  <a:lnTo>
                    <a:pt x="490359" y="17703"/>
                  </a:lnTo>
                  <a:lnTo>
                    <a:pt x="473392" y="5549"/>
                  </a:lnTo>
                  <a:lnTo>
                    <a:pt x="452678" y="0"/>
                  </a:lnTo>
                  <a:lnTo>
                    <a:pt x="452678" y="144767"/>
                  </a:lnTo>
                  <a:lnTo>
                    <a:pt x="461619" y="189064"/>
                  </a:lnTo>
                  <a:lnTo>
                    <a:pt x="486003" y="225247"/>
                  </a:lnTo>
                  <a:lnTo>
                    <a:pt x="522185" y="249643"/>
                  </a:lnTo>
                  <a:lnTo>
                    <a:pt x="566496" y="258597"/>
                  </a:lnTo>
                  <a:lnTo>
                    <a:pt x="601268" y="258597"/>
                  </a:lnTo>
                  <a:lnTo>
                    <a:pt x="601268" y="20412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layout 2">
  <p:cSld name="CUSTOM_16">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134486" y="1622735"/>
            <a:ext cx="3362400" cy="572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8" name="Google Shape;118;p22"/>
          <p:cNvSpPr txBox="1"/>
          <p:nvPr>
            <p:ph idx="2" type="title"/>
          </p:nvPr>
        </p:nvSpPr>
        <p:spPr>
          <a:xfrm>
            <a:off x="124763" y="2035428"/>
            <a:ext cx="34953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9" name="Google Shape;119;p22"/>
          <p:cNvSpPr txBox="1"/>
          <p:nvPr/>
        </p:nvSpPr>
        <p:spPr>
          <a:xfrm>
            <a:off x="4179938" y="1283700"/>
            <a:ext cx="1821300" cy="200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oppins"/>
              <a:ea typeface="Poppins"/>
              <a:cs typeface="Poppins"/>
              <a:sym typeface="Poppins"/>
            </a:endParaRPr>
          </a:p>
        </p:txBody>
      </p:sp>
      <p:sp>
        <p:nvSpPr>
          <p:cNvPr id="120" name="Google Shape;120;p22"/>
          <p:cNvSpPr txBox="1"/>
          <p:nvPr>
            <p:ph idx="1" type="body"/>
          </p:nvPr>
        </p:nvSpPr>
        <p:spPr>
          <a:xfrm>
            <a:off x="151563" y="2590200"/>
            <a:ext cx="3362400" cy="10116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21" name="Google Shape;121;p22"/>
          <p:cNvSpPr txBox="1"/>
          <p:nvPr>
            <p:ph idx="3" type="body"/>
          </p:nvPr>
        </p:nvSpPr>
        <p:spPr>
          <a:xfrm>
            <a:off x="4006013" y="2590200"/>
            <a:ext cx="4894800" cy="19278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E5000"/>
              </a:buClr>
              <a:buSzPts val="1000"/>
              <a:buChar char="●"/>
              <a:defRPr b="1" sz="10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22" name="Google Shape;122;p22"/>
          <p:cNvSpPr txBox="1"/>
          <p:nvPr>
            <p:ph idx="4" type="body"/>
          </p:nvPr>
        </p:nvSpPr>
        <p:spPr>
          <a:xfrm>
            <a:off x="151563" y="3601800"/>
            <a:ext cx="3362400" cy="1181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58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layout 1">
  <p:cSld name="CUSTOM_16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3"/>
          <p:cNvSpPr txBox="1"/>
          <p:nvPr>
            <p:ph type="title"/>
          </p:nvPr>
        </p:nvSpPr>
        <p:spPr>
          <a:xfrm>
            <a:off x="1262785" y="2270435"/>
            <a:ext cx="3362400" cy="572700"/>
          </a:xfrm>
          <a:prstGeom prst="rect">
            <a:avLst/>
          </a:prstGeom>
          <a:noFill/>
          <a:ln>
            <a:noFill/>
          </a:ln>
        </p:spPr>
        <p:txBody>
          <a:bodyPr anchorCtr="0" anchor="t" bIns="91425" lIns="91425" spcFirstLastPara="1" rIns="91425" wrap="square" tIns="91425">
            <a:normAutofit/>
          </a:bodyPr>
          <a:lstStyle>
            <a:lvl1pPr lvl="0" algn="r">
              <a:lnSpc>
                <a:spcPct val="100000"/>
              </a:lnSpc>
              <a:spcBef>
                <a:spcPts val="0"/>
              </a:spcBef>
              <a:spcAft>
                <a:spcPts val="0"/>
              </a:spcAft>
              <a:buSzPts val="25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125" name="Google Shape;125;p23"/>
          <p:cNvSpPr txBox="1"/>
          <p:nvPr>
            <p:ph idx="2" type="title"/>
          </p:nvPr>
        </p:nvSpPr>
        <p:spPr>
          <a:xfrm>
            <a:off x="4519585" y="2270435"/>
            <a:ext cx="34953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500"/>
              <a:buNone/>
              <a:defRPr b="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6" name="Google Shape;126;p23"/>
          <p:cNvSpPr txBox="1"/>
          <p:nvPr/>
        </p:nvSpPr>
        <p:spPr>
          <a:xfrm>
            <a:off x="4179938" y="1283700"/>
            <a:ext cx="1821300" cy="200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oppins"/>
              <a:ea typeface="Poppins"/>
              <a:cs typeface="Poppins"/>
              <a:sym typeface="Poppins"/>
            </a:endParaRPr>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ing - page 1">
  <p:cSld name="CUSTOM_16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4"/>
          <p:cNvSpPr txBox="1"/>
          <p:nvPr/>
        </p:nvSpPr>
        <p:spPr>
          <a:xfrm>
            <a:off x="180000" y="2160000"/>
            <a:ext cx="2340000" cy="54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a:ea typeface="Poppins"/>
                <a:cs typeface="Poppins"/>
                <a:sym typeface="Poppins"/>
              </a:rPr>
              <a:t>Our</a:t>
            </a:r>
            <a:r>
              <a:rPr b="0" i="0" lang="en" sz="2400" u="none" cap="none" strike="noStrike">
                <a:solidFill>
                  <a:srgbClr val="000000"/>
                </a:solidFill>
                <a:latin typeface="Poppins"/>
                <a:ea typeface="Poppins"/>
                <a:cs typeface="Poppins"/>
                <a:sym typeface="Poppins"/>
              </a:rPr>
              <a:t> </a:t>
            </a:r>
            <a:r>
              <a:rPr b="0" i="0" lang="en" sz="2400" u="none" cap="none" strike="noStrike">
                <a:solidFill>
                  <a:srgbClr val="FE5000"/>
                </a:solidFill>
                <a:latin typeface="Poppins"/>
                <a:ea typeface="Poppins"/>
                <a:cs typeface="Poppins"/>
                <a:sym typeface="Poppins"/>
              </a:rPr>
              <a:t>figures</a:t>
            </a:r>
            <a:endParaRPr b="0" i="0" sz="2400" u="none" cap="none" strike="noStrike">
              <a:solidFill>
                <a:srgbClr val="FE5000"/>
              </a:solidFill>
              <a:latin typeface="Poppins Medium"/>
              <a:ea typeface="Poppins Medium"/>
              <a:cs typeface="Poppins Medium"/>
              <a:sym typeface="Poppins Medium"/>
            </a:endParaRPr>
          </a:p>
        </p:txBody>
      </p:sp>
      <p:sp>
        <p:nvSpPr>
          <p:cNvPr id="129" name="Google Shape;129;p24"/>
          <p:cNvSpPr txBox="1"/>
          <p:nvPr/>
        </p:nvSpPr>
        <p:spPr>
          <a:xfrm>
            <a:off x="180000" y="2700000"/>
            <a:ext cx="2970000" cy="900000"/>
          </a:xfrm>
          <a:prstGeom prst="rect">
            <a:avLst/>
          </a:prstGeom>
          <a:noFill/>
          <a:ln>
            <a:noFill/>
          </a:ln>
        </p:spPr>
        <p:txBody>
          <a:bodyPr anchorCtr="0" anchor="t" bIns="45725" lIns="45725" spcFirstLastPara="1" rIns="45725" wrap="square" tIns="45725">
            <a:noAutofit/>
          </a:bodyPr>
          <a:lstStyle/>
          <a:p>
            <a:pPr indent="0" lvl="0" marL="0" marR="0" rtl="0" algn="l">
              <a:lnSpc>
                <a:spcPct val="120000"/>
              </a:lnSpc>
              <a:spcBef>
                <a:spcPts val="0"/>
              </a:spcBef>
              <a:spcAft>
                <a:spcPts val="0"/>
              </a:spcAft>
              <a:buClr>
                <a:srgbClr val="000000"/>
              </a:buClr>
              <a:buSzPts val="600"/>
              <a:buFont typeface="Arial"/>
              <a:buNone/>
            </a:pPr>
            <a:r>
              <a:rPr b="1" i="0" lang="en" sz="900" u="none" cap="none" strike="noStrike">
                <a:solidFill>
                  <a:srgbClr val="000000"/>
                </a:solidFill>
                <a:latin typeface="Poppins"/>
                <a:ea typeface="Poppins"/>
                <a:cs typeface="Poppins"/>
                <a:sym typeface="Poppins"/>
              </a:rPr>
              <a:t>Voor ondernemende bedrijven die willen groeien of veranderen: </a:t>
            </a:r>
            <a:r>
              <a:rPr b="1" i="0" lang="en" sz="900" u="none" cap="none" strike="noStrike">
                <a:solidFill>
                  <a:srgbClr val="FE5000"/>
                </a:solidFill>
                <a:latin typeface="Poppins"/>
                <a:ea typeface="Poppins"/>
                <a:cs typeface="Poppins"/>
                <a:sym typeface="Poppins"/>
              </a:rPr>
              <a:t>je bent op het juiste adres</a:t>
            </a:r>
            <a:endParaRPr b="1" i="0" sz="900" u="none" cap="none" strike="noStrike">
              <a:solidFill>
                <a:srgbClr val="FE5000"/>
              </a:solidFill>
              <a:latin typeface="Poppins"/>
              <a:ea typeface="Poppins"/>
              <a:cs typeface="Poppins"/>
              <a:sym typeface="Poppins"/>
            </a:endParaRPr>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88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ing - page 2">
  <p:cSld name="CUSTOM_16_1_1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5"/>
          <p:cNvSpPr txBox="1"/>
          <p:nvPr/>
        </p:nvSpPr>
        <p:spPr>
          <a:xfrm>
            <a:off x="4179938" y="1283700"/>
            <a:ext cx="1821300" cy="200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oppins"/>
              <a:ea typeface="Poppins"/>
              <a:cs typeface="Poppins"/>
              <a:sym typeface="Poppins"/>
            </a:endParaRPr>
          </a:p>
        </p:txBody>
      </p:sp>
      <p:sp>
        <p:nvSpPr>
          <p:cNvPr id="132" name="Google Shape;132;p25"/>
          <p:cNvSpPr txBox="1"/>
          <p:nvPr/>
        </p:nvSpPr>
        <p:spPr>
          <a:xfrm>
            <a:off x="180000" y="2160000"/>
            <a:ext cx="2340000" cy="54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a:ea typeface="Poppins"/>
                <a:cs typeface="Poppins"/>
                <a:sym typeface="Poppins"/>
              </a:rPr>
              <a:t>Our</a:t>
            </a:r>
            <a:r>
              <a:rPr b="0" i="0" lang="en" sz="2400" u="none" cap="none" strike="noStrike">
                <a:solidFill>
                  <a:srgbClr val="000000"/>
                </a:solidFill>
                <a:latin typeface="Poppins"/>
                <a:ea typeface="Poppins"/>
                <a:cs typeface="Poppins"/>
                <a:sym typeface="Poppins"/>
              </a:rPr>
              <a:t> </a:t>
            </a:r>
            <a:r>
              <a:rPr b="0" i="0" lang="en" sz="2400" u="none" cap="none" strike="noStrike">
                <a:solidFill>
                  <a:srgbClr val="FE5000"/>
                </a:solidFill>
                <a:latin typeface="Poppins"/>
                <a:ea typeface="Poppins"/>
                <a:cs typeface="Poppins"/>
                <a:sym typeface="Poppins"/>
              </a:rPr>
              <a:t>purpose</a:t>
            </a:r>
            <a:endParaRPr b="0" i="0" sz="2400" u="none" cap="none" strike="noStrike">
              <a:solidFill>
                <a:srgbClr val="FE5000"/>
              </a:solidFill>
              <a:latin typeface="Poppins Medium"/>
              <a:ea typeface="Poppins Medium"/>
              <a:cs typeface="Poppins Medium"/>
              <a:sym typeface="Poppins Medium"/>
            </a:endParaRPr>
          </a:p>
        </p:txBody>
      </p:sp>
      <p:sp>
        <p:nvSpPr>
          <p:cNvPr id="133" name="Google Shape;133;p25"/>
          <p:cNvSpPr txBox="1"/>
          <p:nvPr/>
        </p:nvSpPr>
        <p:spPr>
          <a:xfrm>
            <a:off x="180000" y="2700000"/>
            <a:ext cx="3150000" cy="900000"/>
          </a:xfrm>
          <a:prstGeom prst="rect">
            <a:avLst/>
          </a:prstGeom>
          <a:noFill/>
          <a:ln>
            <a:noFill/>
          </a:ln>
        </p:spPr>
        <p:txBody>
          <a:bodyPr anchorCtr="0" anchor="t" bIns="45725" lIns="45725" spcFirstLastPara="1" rIns="45725" wrap="square" tIns="45725">
            <a:noAutofit/>
          </a:bodyPr>
          <a:lstStyle/>
          <a:p>
            <a:pPr indent="0" lvl="0" marL="0" marR="0" rtl="0" algn="l">
              <a:lnSpc>
                <a:spcPct val="120000"/>
              </a:lnSpc>
              <a:spcBef>
                <a:spcPts val="0"/>
              </a:spcBef>
              <a:spcAft>
                <a:spcPts val="0"/>
              </a:spcAft>
              <a:buClr>
                <a:srgbClr val="000000"/>
              </a:buClr>
              <a:buSzPts val="600"/>
              <a:buFont typeface="Arial"/>
              <a:buNone/>
            </a:pPr>
            <a:r>
              <a:rPr b="1" i="0" lang="en" sz="900" u="none" cap="none" strike="noStrike">
                <a:solidFill>
                  <a:srgbClr val="000000"/>
                </a:solidFill>
                <a:latin typeface="Poppins"/>
                <a:ea typeface="Poppins"/>
                <a:cs typeface="Poppins"/>
                <a:sym typeface="Poppins"/>
              </a:rPr>
              <a:t>Wij hebben de ambitie om onze klanten duurzaam te laten groeien. </a:t>
            </a:r>
            <a:r>
              <a:rPr b="1" i="0" lang="en" sz="900" u="none" cap="none" strike="noStrike">
                <a:solidFill>
                  <a:srgbClr val="FE5000"/>
                </a:solidFill>
                <a:latin typeface="Poppins"/>
                <a:ea typeface="Poppins"/>
                <a:cs typeface="Poppins"/>
                <a:sym typeface="Poppins"/>
              </a:rPr>
              <a:t>Zullen we samen groeien?</a:t>
            </a:r>
            <a:endParaRPr b="1" i="0" sz="900" u="none" cap="none" strike="noStrike">
              <a:solidFill>
                <a:srgbClr val="FE5000"/>
              </a:solidFill>
              <a:latin typeface="Poppins"/>
              <a:ea typeface="Poppins"/>
              <a:cs typeface="Poppins"/>
              <a:sym typeface="Poppins"/>
            </a:endParaRPr>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88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ing - page 3">
  <p:cSld name="CUSTOM_16_1_1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6"/>
          <p:cNvSpPr txBox="1"/>
          <p:nvPr/>
        </p:nvSpPr>
        <p:spPr>
          <a:xfrm>
            <a:off x="4179938" y="1283700"/>
            <a:ext cx="1821300" cy="200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oppins"/>
              <a:ea typeface="Poppins"/>
              <a:cs typeface="Poppins"/>
              <a:sym typeface="Poppins"/>
            </a:endParaRPr>
          </a:p>
        </p:txBody>
      </p:sp>
      <p:sp>
        <p:nvSpPr>
          <p:cNvPr id="136" name="Google Shape;136;p26"/>
          <p:cNvSpPr txBox="1"/>
          <p:nvPr/>
        </p:nvSpPr>
        <p:spPr>
          <a:xfrm>
            <a:off x="180000" y="2160000"/>
            <a:ext cx="2340000" cy="54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a:ea typeface="Poppins"/>
                <a:cs typeface="Poppins"/>
                <a:sym typeface="Poppins"/>
              </a:rPr>
              <a:t>Our</a:t>
            </a:r>
            <a:r>
              <a:rPr b="0" i="0" lang="en" sz="2400" u="none" cap="none" strike="noStrike">
                <a:solidFill>
                  <a:srgbClr val="000000"/>
                </a:solidFill>
                <a:latin typeface="Poppins"/>
                <a:ea typeface="Poppins"/>
                <a:cs typeface="Poppins"/>
                <a:sym typeface="Poppins"/>
              </a:rPr>
              <a:t> </a:t>
            </a:r>
            <a:r>
              <a:rPr b="0" i="0" lang="en" sz="2400" u="none" cap="none" strike="noStrike">
                <a:solidFill>
                  <a:srgbClr val="FE5000"/>
                </a:solidFill>
                <a:latin typeface="Poppins"/>
                <a:ea typeface="Poppins"/>
                <a:cs typeface="Poppins"/>
                <a:sym typeface="Poppins"/>
              </a:rPr>
              <a:t>culture</a:t>
            </a:r>
            <a:endParaRPr b="0" i="0" sz="2400" u="none" cap="none" strike="noStrike">
              <a:solidFill>
                <a:srgbClr val="FE5000"/>
              </a:solidFill>
              <a:latin typeface="Poppins Medium"/>
              <a:ea typeface="Poppins Medium"/>
              <a:cs typeface="Poppins Medium"/>
              <a:sym typeface="Poppins Medium"/>
            </a:endParaRPr>
          </a:p>
        </p:txBody>
      </p:sp>
      <p:sp>
        <p:nvSpPr>
          <p:cNvPr id="137" name="Google Shape;137;p26"/>
          <p:cNvSpPr txBox="1"/>
          <p:nvPr/>
        </p:nvSpPr>
        <p:spPr>
          <a:xfrm>
            <a:off x="180000" y="2700000"/>
            <a:ext cx="2970000" cy="900000"/>
          </a:xfrm>
          <a:prstGeom prst="rect">
            <a:avLst/>
          </a:prstGeom>
          <a:noFill/>
          <a:ln>
            <a:noFill/>
          </a:ln>
        </p:spPr>
        <p:txBody>
          <a:bodyPr anchorCtr="0" anchor="t" bIns="45725" lIns="45725" spcFirstLastPara="1" rIns="45725" wrap="square" tIns="45725">
            <a:noAutofit/>
          </a:bodyPr>
          <a:lstStyle/>
          <a:p>
            <a:pPr indent="0" lvl="0" marL="0" marR="0" rtl="0" algn="l">
              <a:lnSpc>
                <a:spcPct val="120000"/>
              </a:lnSpc>
              <a:spcBef>
                <a:spcPts val="0"/>
              </a:spcBef>
              <a:spcAft>
                <a:spcPts val="0"/>
              </a:spcAft>
              <a:buClr>
                <a:srgbClr val="000000"/>
              </a:buClr>
              <a:buSzPts val="600"/>
              <a:buFont typeface="Arial"/>
              <a:buNone/>
            </a:pPr>
            <a:r>
              <a:rPr b="0" i="0" lang="en" sz="900" u="none" cap="none" strike="noStrike">
                <a:solidFill>
                  <a:srgbClr val="FE5000"/>
                </a:solidFill>
                <a:latin typeface="Poppins Black"/>
                <a:ea typeface="Poppins Black"/>
                <a:cs typeface="Poppins Black"/>
                <a:sym typeface="Poppins Black"/>
              </a:rPr>
              <a:t>CBAM! Dus. </a:t>
            </a:r>
            <a:r>
              <a:rPr b="0" i="0" lang="en" sz="900" u="none" cap="none" strike="noStrike">
                <a:solidFill>
                  <a:schemeClr val="dk1"/>
                </a:solidFill>
                <a:latin typeface="Poppins Black"/>
                <a:ea typeface="Poppins Black"/>
                <a:cs typeface="Poppins Black"/>
                <a:sym typeface="Poppins Black"/>
              </a:rPr>
              <a:t>Dat zijn wij.</a:t>
            </a:r>
            <a:endParaRPr b="0" i="0" sz="900" u="none" cap="none" strike="noStrike">
              <a:solidFill>
                <a:srgbClr val="FE5000"/>
              </a:solidFill>
              <a:latin typeface="Poppins Black"/>
              <a:ea typeface="Poppins Black"/>
              <a:cs typeface="Poppins Black"/>
              <a:sym typeface="Poppins Black"/>
            </a:endParaRPr>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88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ing - page 4">
  <p:cSld name="CUSTOM_16_1_1_1_1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27"/>
          <p:cNvSpPr txBox="1"/>
          <p:nvPr/>
        </p:nvSpPr>
        <p:spPr>
          <a:xfrm>
            <a:off x="180000" y="2160000"/>
            <a:ext cx="2700000" cy="54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a:ea typeface="Poppins"/>
                <a:cs typeface="Poppins"/>
                <a:sym typeface="Poppins"/>
              </a:rPr>
              <a:t>Ready </a:t>
            </a:r>
            <a:r>
              <a:rPr b="1" i="0" lang="en" sz="2400" u="none" cap="none" strike="noStrike">
                <a:solidFill>
                  <a:srgbClr val="FE5000"/>
                </a:solidFill>
                <a:latin typeface="Poppins"/>
                <a:ea typeface="Poppins"/>
                <a:cs typeface="Poppins"/>
                <a:sym typeface="Poppins"/>
              </a:rPr>
              <a:t>for Battle</a:t>
            </a:r>
            <a:endParaRPr b="0" i="0" sz="2400" u="none" cap="none" strike="noStrike">
              <a:solidFill>
                <a:srgbClr val="FE5000"/>
              </a:solidFill>
              <a:latin typeface="Poppins Medium"/>
              <a:ea typeface="Poppins Medium"/>
              <a:cs typeface="Poppins Medium"/>
              <a:sym typeface="Poppins Medium"/>
            </a:endParaRPr>
          </a:p>
        </p:txBody>
      </p:sp>
      <p:sp>
        <p:nvSpPr>
          <p:cNvPr id="140" name="Google Shape;140;p27"/>
          <p:cNvSpPr txBox="1"/>
          <p:nvPr/>
        </p:nvSpPr>
        <p:spPr>
          <a:xfrm>
            <a:off x="180000" y="2700000"/>
            <a:ext cx="3294000" cy="1440000"/>
          </a:xfrm>
          <a:prstGeom prst="rect">
            <a:avLst/>
          </a:prstGeom>
          <a:noFill/>
          <a:ln>
            <a:noFill/>
          </a:ln>
        </p:spPr>
        <p:txBody>
          <a:bodyPr anchorCtr="0" anchor="t" bIns="45725" lIns="45725" spcFirstLastPara="1" rIns="45725" wrap="square" tIns="45725">
            <a:noAutofit/>
          </a:bodyPr>
          <a:lstStyle/>
          <a:p>
            <a:pPr indent="0" lvl="0" marL="0" marR="0" rtl="0" algn="l">
              <a:lnSpc>
                <a:spcPct val="120000"/>
              </a:lnSpc>
              <a:spcBef>
                <a:spcPts val="0"/>
              </a:spcBef>
              <a:spcAft>
                <a:spcPts val="0"/>
              </a:spcAft>
              <a:buClr>
                <a:srgbClr val="000000"/>
              </a:buClr>
              <a:buSzPts val="600"/>
              <a:buFont typeface="Arial"/>
              <a:buNone/>
            </a:pPr>
            <a:r>
              <a:rPr b="1" i="0" lang="en" sz="900" u="none" cap="none" strike="noStrike">
                <a:solidFill>
                  <a:srgbClr val="000000"/>
                </a:solidFill>
                <a:latin typeface="Poppins"/>
                <a:ea typeface="Poppins"/>
                <a:cs typeface="Poppins"/>
                <a:sym typeface="Poppins"/>
              </a:rPr>
              <a:t>Onze slagvaardige IT specialisten maken het verschil!</a:t>
            </a:r>
            <a:endParaRPr b="1" i="0" sz="900" u="none" cap="none" strike="noStrike">
              <a:solidFill>
                <a:srgbClr val="000000"/>
              </a:solidFill>
              <a:latin typeface="Poppins"/>
              <a:ea typeface="Poppins"/>
              <a:cs typeface="Poppins"/>
              <a:sym typeface="Poppins"/>
            </a:endParaRPr>
          </a:p>
          <a:p>
            <a:pPr indent="0" lvl="0" marL="0" marR="0" rtl="0" algn="l">
              <a:lnSpc>
                <a:spcPct val="120000"/>
              </a:lnSpc>
              <a:spcBef>
                <a:spcPts val="0"/>
              </a:spcBef>
              <a:spcAft>
                <a:spcPts val="0"/>
              </a:spcAft>
              <a:buClr>
                <a:srgbClr val="000000"/>
              </a:buClr>
              <a:buSzPts val="600"/>
              <a:buFont typeface="Arial"/>
              <a:buNone/>
            </a:pPr>
            <a:r>
              <a:rPr b="1" i="0" lang="en" sz="900" u="none" cap="none" strike="noStrike">
                <a:solidFill>
                  <a:srgbClr val="000000"/>
                </a:solidFill>
                <a:latin typeface="Poppins"/>
                <a:ea typeface="Poppins"/>
                <a:cs typeface="Poppins"/>
                <a:sym typeface="Poppins"/>
              </a:rPr>
              <a:t>Ze challengen je vraag, denken twee stappen vooruit én bouwen ook de oplossing..</a:t>
            </a:r>
            <a:endParaRPr b="1" i="0" sz="900" u="none" cap="none" strike="noStrike">
              <a:solidFill>
                <a:srgbClr val="000000"/>
              </a:solidFill>
              <a:latin typeface="Poppins"/>
              <a:ea typeface="Poppins"/>
              <a:cs typeface="Poppins"/>
              <a:sym typeface="Poppins"/>
            </a:endParaRPr>
          </a:p>
          <a:p>
            <a:pPr indent="0" lvl="0" marL="0" marR="0" rtl="0" algn="l">
              <a:lnSpc>
                <a:spcPct val="120000"/>
              </a:lnSpc>
              <a:spcBef>
                <a:spcPts val="0"/>
              </a:spcBef>
              <a:spcAft>
                <a:spcPts val="0"/>
              </a:spcAft>
              <a:buClr>
                <a:srgbClr val="000000"/>
              </a:buClr>
              <a:buSzPts val="600"/>
              <a:buFont typeface="Arial"/>
              <a:buNone/>
            </a:pPr>
            <a:r>
              <a:t/>
            </a:r>
            <a:endParaRPr b="1" i="0" sz="900" u="none" cap="none" strike="noStrike">
              <a:solidFill>
                <a:srgbClr val="000000"/>
              </a:solidFill>
              <a:latin typeface="Poppins"/>
              <a:ea typeface="Poppins"/>
              <a:cs typeface="Poppins"/>
              <a:sym typeface="Poppins"/>
            </a:endParaRPr>
          </a:p>
          <a:p>
            <a:pPr indent="0" lvl="0" marL="0" marR="0" rtl="0" algn="l">
              <a:lnSpc>
                <a:spcPct val="120000"/>
              </a:lnSpc>
              <a:spcBef>
                <a:spcPts val="0"/>
              </a:spcBef>
              <a:spcAft>
                <a:spcPts val="0"/>
              </a:spcAft>
              <a:buClr>
                <a:srgbClr val="000000"/>
              </a:buClr>
              <a:buSzPts val="600"/>
              <a:buFont typeface="Arial"/>
              <a:buNone/>
            </a:pPr>
            <a:r>
              <a:rPr b="1" i="0" lang="en" sz="900" u="none" cap="none" strike="noStrike">
                <a:solidFill>
                  <a:srgbClr val="FE5000"/>
                </a:solidFill>
                <a:latin typeface="Poppins"/>
                <a:ea typeface="Poppins"/>
                <a:cs typeface="Poppins"/>
                <a:sym typeface="Poppins"/>
              </a:rPr>
              <a:t>Ready for battle is: </a:t>
            </a:r>
            <a:endParaRPr b="1" i="0" sz="900" u="none" cap="none" strike="noStrike">
              <a:solidFill>
                <a:srgbClr val="FE5000"/>
              </a:solidFill>
              <a:latin typeface="Poppins"/>
              <a:ea typeface="Poppins"/>
              <a:cs typeface="Poppins"/>
              <a:sym typeface="Poppins"/>
            </a:endParaRPr>
          </a:p>
          <a:p>
            <a:pPr indent="-171450" lvl="0" marL="228600" marR="0" rtl="0" algn="l">
              <a:lnSpc>
                <a:spcPct val="120000"/>
              </a:lnSpc>
              <a:spcBef>
                <a:spcPts val="0"/>
              </a:spcBef>
              <a:spcAft>
                <a:spcPts val="0"/>
              </a:spcAft>
              <a:buClr>
                <a:srgbClr val="FE5000"/>
              </a:buClr>
              <a:buSzPts val="900"/>
              <a:buFont typeface="Poppins Medium"/>
              <a:buChar char="●"/>
            </a:pPr>
            <a:r>
              <a:rPr b="0" i="0" lang="en" sz="900" u="none" cap="none" strike="noStrike">
                <a:solidFill>
                  <a:srgbClr val="FE5000"/>
                </a:solidFill>
                <a:latin typeface="Poppins Medium"/>
                <a:ea typeface="Poppins Medium"/>
                <a:cs typeface="Poppins Medium"/>
                <a:sym typeface="Poppins Medium"/>
              </a:rPr>
              <a:t>de slagvaardigheid die we onze klanten gunnen</a:t>
            </a:r>
            <a:endParaRPr b="0" i="0" sz="900" u="none" cap="none" strike="noStrike">
              <a:solidFill>
                <a:srgbClr val="FE5000"/>
              </a:solidFill>
              <a:latin typeface="Poppins Medium"/>
              <a:ea typeface="Poppins Medium"/>
              <a:cs typeface="Poppins Medium"/>
              <a:sym typeface="Poppins Medium"/>
            </a:endParaRPr>
          </a:p>
          <a:p>
            <a:pPr indent="-171450" lvl="0" marL="228600" marR="0" rtl="0" algn="l">
              <a:lnSpc>
                <a:spcPct val="120000"/>
              </a:lnSpc>
              <a:spcBef>
                <a:spcPts val="0"/>
              </a:spcBef>
              <a:spcAft>
                <a:spcPts val="0"/>
              </a:spcAft>
              <a:buClr>
                <a:srgbClr val="FE5000"/>
              </a:buClr>
              <a:buSzPts val="900"/>
              <a:buFont typeface="Poppins Medium"/>
              <a:buChar char="●"/>
            </a:pPr>
            <a:r>
              <a:rPr b="0" i="0" lang="en" sz="900" u="none" cap="none" strike="noStrike">
                <a:solidFill>
                  <a:srgbClr val="FE5000"/>
                </a:solidFill>
                <a:latin typeface="Poppins Medium"/>
                <a:ea typeface="Poppins Medium"/>
                <a:cs typeface="Poppins Medium"/>
                <a:sym typeface="Poppins Medium"/>
              </a:rPr>
              <a:t>hoe we zelf georganiseerd zijn </a:t>
            </a:r>
            <a:endParaRPr b="0" i="0" sz="900" u="none" cap="none" strike="noStrike">
              <a:solidFill>
                <a:srgbClr val="FE5000"/>
              </a:solidFill>
              <a:latin typeface="Poppins Medium"/>
              <a:ea typeface="Poppins Medium"/>
              <a:cs typeface="Poppins Medium"/>
              <a:sym typeface="Poppins Medium"/>
            </a:endParaRPr>
          </a:p>
          <a:p>
            <a:pPr indent="-171450" lvl="0" marL="228600" marR="0" rtl="0" algn="l">
              <a:lnSpc>
                <a:spcPct val="120000"/>
              </a:lnSpc>
              <a:spcBef>
                <a:spcPts val="0"/>
              </a:spcBef>
              <a:spcAft>
                <a:spcPts val="0"/>
              </a:spcAft>
              <a:buClr>
                <a:srgbClr val="FE5000"/>
              </a:buClr>
              <a:buSzPts val="900"/>
              <a:buFont typeface="Poppins Medium"/>
              <a:buChar char="●"/>
            </a:pPr>
            <a:r>
              <a:rPr b="0" i="0" lang="en" sz="900" u="none" cap="none" strike="noStrike">
                <a:solidFill>
                  <a:srgbClr val="FE5000"/>
                </a:solidFill>
                <a:latin typeface="Poppins Medium"/>
                <a:ea typeface="Poppins Medium"/>
                <a:cs typeface="Poppins Medium"/>
                <a:sym typeface="Poppins Medium"/>
              </a:rPr>
              <a:t>de mentaliteit van onze Incentronauten</a:t>
            </a:r>
            <a:endParaRPr b="0" i="0" sz="900" u="none" cap="none" strike="noStrike">
              <a:solidFill>
                <a:srgbClr val="000000"/>
              </a:solidFill>
              <a:latin typeface="Poppins Medium"/>
              <a:ea typeface="Poppins Medium"/>
              <a:cs typeface="Poppins Medium"/>
              <a:sym typeface="Poppins Medium"/>
            </a:endParaRPr>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88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ing - page 5">
  <p:cSld name="CUSTOM_16_1_1_1_1_1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28"/>
          <p:cNvSpPr txBox="1"/>
          <p:nvPr/>
        </p:nvSpPr>
        <p:spPr>
          <a:xfrm>
            <a:off x="3960000" y="2700000"/>
            <a:ext cx="2160000" cy="1440000"/>
          </a:xfrm>
          <a:prstGeom prst="rect">
            <a:avLst/>
          </a:prstGeom>
          <a:noFill/>
          <a:ln>
            <a:noFill/>
          </a:ln>
        </p:spPr>
        <p:txBody>
          <a:bodyPr anchorCtr="0" anchor="t" bIns="45725" lIns="45725" spcFirstLastPara="1" rIns="45725" wrap="square" tIns="457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rgbClr val="FE5000"/>
                </a:solidFill>
                <a:latin typeface="Poppins"/>
                <a:ea typeface="Poppins"/>
                <a:cs typeface="Poppins"/>
                <a:sym typeface="Poppins"/>
              </a:rPr>
              <a:t>Customer Experience </a:t>
            </a:r>
            <a:endParaRPr b="1" i="0" sz="900" u="none" cap="none" strike="noStrike">
              <a:solidFill>
                <a:srgbClr val="FE5000"/>
              </a:solidFill>
              <a:latin typeface="Poppins"/>
              <a:ea typeface="Poppins"/>
              <a:cs typeface="Poppins"/>
              <a:sym typeface="Poppins"/>
            </a:endParaRPr>
          </a:p>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chemeClr val="accent1"/>
                </a:solidFill>
                <a:latin typeface="Poppins Medium"/>
                <a:ea typeface="Poppins Medium"/>
                <a:cs typeface="Poppins Medium"/>
                <a:sym typeface="Poppins Medium"/>
              </a:rPr>
              <a:t>Wij ontwerpen en bouwen unieke klantervaringen. Want dat is wat jouw klant verwacht. Of het nu je website, offline winkel, app of loyaliteitsprogramma is. We creëren digitale ervaringen op alle touchpoints.</a:t>
            </a:r>
            <a:endParaRPr b="0" i="0" sz="800" u="none" cap="none" strike="noStrike">
              <a:solidFill>
                <a:schemeClr val="accent1"/>
              </a:solidFill>
              <a:latin typeface="Poppins Medium"/>
              <a:ea typeface="Poppins Medium"/>
              <a:cs typeface="Poppins Medium"/>
              <a:sym typeface="Poppins Medium"/>
            </a:endParaRPr>
          </a:p>
        </p:txBody>
      </p:sp>
      <p:sp>
        <p:nvSpPr>
          <p:cNvPr id="143" name="Google Shape;143;p28"/>
          <p:cNvSpPr txBox="1"/>
          <p:nvPr/>
        </p:nvSpPr>
        <p:spPr>
          <a:xfrm>
            <a:off x="6480000" y="2700000"/>
            <a:ext cx="2160000" cy="1800000"/>
          </a:xfrm>
          <a:prstGeom prst="rect">
            <a:avLst/>
          </a:prstGeom>
          <a:noFill/>
          <a:ln>
            <a:noFill/>
          </a:ln>
        </p:spPr>
        <p:txBody>
          <a:bodyPr anchorCtr="0" anchor="t" bIns="45725" lIns="45725" spcFirstLastPara="1" rIns="45725" wrap="square" tIns="457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rgbClr val="FE5000"/>
                </a:solidFill>
                <a:latin typeface="Poppins"/>
                <a:ea typeface="Poppins"/>
                <a:cs typeface="Poppins"/>
                <a:sym typeface="Poppins"/>
              </a:rPr>
              <a:t>Digital Transformation</a:t>
            </a:r>
            <a:endParaRPr b="1" i="0" sz="900" u="none" cap="none" strike="noStrike">
              <a:solidFill>
                <a:srgbClr val="FE5000"/>
              </a:solidFill>
              <a:latin typeface="Poppins"/>
              <a:ea typeface="Poppins"/>
              <a:cs typeface="Poppins"/>
              <a:sym typeface="Poppins"/>
            </a:endParaRPr>
          </a:p>
          <a:p>
            <a:pPr indent="0" lvl="0" marL="0" marR="0" rtl="0" algn="l">
              <a:lnSpc>
                <a:spcPct val="120000"/>
              </a:lnSpc>
              <a:spcBef>
                <a:spcPts val="0"/>
              </a:spcBef>
              <a:spcAft>
                <a:spcPts val="0"/>
              </a:spcAft>
              <a:buClr>
                <a:srgbClr val="000000"/>
              </a:buClr>
              <a:buSzPts val="800"/>
              <a:buFont typeface="Arial"/>
              <a:buNone/>
            </a:pPr>
            <a:r>
              <a:rPr b="0" i="0" lang="en" sz="800" u="none" cap="none" strike="noStrike">
                <a:solidFill>
                  <a:schemeClr val="accent1"/>
                </a:solidFill>
                <a:latin typeface="Poppins Medium"/>
                <a:ea typeface="Poppins Medium"/>
                <a:cs typeface="Poppins Medium"/>
                <a:sym typeface="Poppins Medium"/>
              </a:rPr>
              <a:t>Wij bouwen awesome digital solutions om jouw business te laten groeien. We automatiseren processen, verwijderen alledaagse taken en geven je medewerkers de inzichten en tools die ze nodig hebben om te kunnen focussen op jouw business. Een digitale toekomst-bestendige fundering is alles wat je nodig hebt.</a:t>
            </a:r>
            <a:endParaRPr b="0" i="0" sz="800" u="none" cap="none" strike="noStrike">
              <a:solidFill>
                <a:schemeClr val="accent1"/>
              </a:solidFill>
              <a:latin typeface="Poppins Medium"/>
              <a:ea typeface="Poppins Medium"/>
              <a:cs typeface="Poppins Medium"/>
              <a:sym typeface="Poppins Medium"/>
            </a:endParaRPr>
          </a:p>
        </p:txBody>
      </p:sp>
      <p:sp>
        <p:nvSpPr>
          <p:cNvPr id="144" name="Google Shape;144;p28"/>
          <p:cNvSpPr txBox="1"/>
          <p:nvPr/>
        </p:nvSpPr>
        <p:spPr>
          <a:xfrm>
            <a:off x="180000" y="2160000"/>
            <a:ext cx="2340000" cy="54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a:ea typeface="Poppins"/>
                <a:cs typeface="Poppins"/>
                <a:sym typeface="Poppins"/>
              </a:rPr>
              <a:t>What</a:t>
            </a:r>
            <a:r>
              <a:rPr b="0" i="0" lang="en" sz="2400" u="none" cap="none" strike="noStrike">
                <a:solidFill>
                  <a:srgbClr val="000000"/>
                </a:solidFill>
                <a:latin typeface="Poppins"/>
                <a:ea typeface="Poppins"/>
                <a:cs typeface="Poppins"/>
                <a:sym typeface="Poppins"/>
              </a:rPr>
              <a:t> </a:t>
            </a:r>
            <a:r>
              <a:rPr b="0" i="0" lang="en" sz="2400" u="none" cap="none" strike="noStrike">
                <a:solidFill>
                  <a:srgbClr val="FE5000"/>
                </a:solidFill>
                <a:latin typeface="Poppins"/>
                <a:ea typeface="Poppins"/>
                <a:cs typeface="Poppins"/>
                <a:sym typeface="Poppins"/>
              </a:rPr>
              <a:t>we do</a:t>
            </a:r>
            <a:endParaRPr b="0" i="0" sz="2400" u="none" cap="none" strike="noStrike">
              <a:solidFill>
                <a:srgbClr val="FE5000"/>
              </a:solidFill>
              <a:latin typeface="Poppins Medium"/>
              <a:ea typeface="Poppins Medium"/>
              <a:cs typeface="Poppins Medium"/>
              <a:sym typeface="Poppins Medium"/>
            </a:endParaRPr>
          </a:p>
        </p:txBody>
      </p:sp>
      <p:sp>
        <p:nvSpPr>
          <p:cNvPr id="145" name="Google Shape;145;p28"/>
          <p:cNvSpPr txBox="1"/>
          <p:nvPr/>
        </p:nvSpPr>
        <p:spPr>
          <a:xfrm>
            <a:off x="180000" y="2700000"/>
            <a:ext cx="2790000" cy="900000"/>
          </a:xfrm>
          <a:prstGeom prst="rect">
            <a:avLst/>
          </a:prstGeom>
          <a:noFill/>
          <a:ln>
            <a:noFill/>
          </a:ln>
        </p:spPr>
        <p:txBody>
          <a:bodyPr anchorCtr="0" anchor="t" bIns="45725" lIns="45725" spcFirstLastPara="1" rIns="45725" wrap="square" tIns="45725">
            <a:noAutofit/>
          </a:bodyPr>
          <a:lstStyle/>
          <a:p>
            <a:pPr indent="0" lvl="0" marL="0" marR="0" rtl="0" algn="l">
              <a:lnSpc>
                <a:spcPct val="120000"/>
              </a:lnSpc>
              <a:spcBef>
                <a:spcPts val="0"/>
              </a:spcBef>
              <a:spcAft>
                <a:spcPts val="0"/>
              </a:spcAft>
              <a:buClr>
                <a:srgbClr val="000000"/>
              </a:buClr>
              <a:buSzPts val="600"/>
              <a:buFont typeface="Arial"/>
              <a:buNone/>
            </a:pPr>
            <a:r>
              <a:rPr b="1" i="0" lang="en" sz="900" u="none" cap="none" strike="noStrike">
                <a:solidFill>
                  <a:srgbClr val="000000"/>
                </a:solidFill>
                <a:latin typeface="Poppins"/>
                <a:ea typeface="Poppins"/>
                <a:cs typeface="Poppins"/>
                <a:sym typeface="Poppins"/>
              </a:rPr>
              <a:t>Wij maken jouw IT</a:t>
            </a:r>
            <a:endParaRPr b="1" i="0" sz="900" u="none" cap="none" strike="noStrike">
              <a:solidFill>
                <a:srgbClr val="000000"/>
              </a:solidFill>
              <a:latin typeface="Poppins"/>
              <a:ea typeface="Poppins"/>
              <a:cs typeface="Poppins"/>
              <a:sym typeface="Poppins"/>
            </a:endParaRPr>
          </a:p>
          <a:p>
            <a:pPr indent="0" lvl="0" marL="0" marR="0" rtl="0" algn="l">
              <a:lnSpc>
                <a:spcPct val="120000"/>
              </a:lnSpc>
              <a:spcBef>
                <a:spcPts val="0"/>
              </a:spcBef>
              <a:spcAft>
                <a:spcPts val="0"/>
              </a:spcAft>
              <a:buClr>
                <a:srgbClr val="000000"/>
              </a:buClr>
              <a:buSzPts val="600"/>
              <a:buFont typeface="Arial"/>
              <a:buNone/>
            </a:pPr>
            <a:r>
              <a:rPr b="1" i="0" lang="en" sz="900" u="none" cap="none" strike="noStrike">
                <a:solidFill>
                  <a:srgbClr val="FE5000"/>
                </a:solidFill>
                <a:latin typeface="Poppins"/>
                <a:ea typeface="Poppins"/>
                <a:cs typeface="Poppins"/>
                <a:sym typeface="Poppins"/>
              </a:rPr>
              <a:t>Ready for Battle</a:t>
            </a:r>
            <a:endParaRPr b="1" i="0" sz="900" u="none" cap="none" strike="noStrike">
              <a:solidFill>
                <a:srgbClr val="FE5000"/>
              </a:solidFill>
              <a:latin typeface="Poppins"/>
              <a:ea typeface="Poppins"/>
              <a:cs typeface="Poppins"/>
              <a:sym typeface="Poppins"/>
            </a:endParaRPr>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88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right layout 1">
  <p:cSld name="CUSTOM_6">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29"/>
          <p:cNvSpPr txBox="1"/>
          <p:nvPr>
            <p:ph type="title"/>
          </p:nvPr>
        </p:nvSpPr>
        <p:spPr>
          <a:xfrm>
            <a:off x="134486" y="2079935"/>
            <a:ext cx="3362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8" name="Google Shape;148;p29"/>
          <p:cNvSpPr txBox="1"/>
          <p:nvPr>
            <p:ph idx="2" type="title"/>
          </p:nvPr>
        </p:nvSpPr>
        <p:spPr>
          <a:xfrm>
            <a:off x="140811" y="2492628"/>
            <a:ext cx="3495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9" name="Google Shape;149;p29"/>
          <p:cNvSpPr txBox="1"/>
          <p:nvPr/>
        </p:nvSpPr>
        <p:spPr>
          <a:xfrm>
            <a:off x="4179938" y="1283700"/>
            <a:ext cx="1821300" cy="200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oppins"/>
              <a:ea typeface="Poppins"/>
              <a:cs typeface="Poppins"/>
              <a:sym typeface="Poppins"/>
            </a:endParaRPr>
          </a:p>
        </p:txBody>
      </p:sp>
      <p:sp>
        <p:nvSpPr>
          <p:cNvPr id="150" name="Google Shape;150;p29"/>
          <p:cNvSpPr txBox="1"/>
          <p:nvPr>
            <p:ph idx="1" type="body"/>
          </p:nvPr>
        </p:nvSpPr>
        <p:spPr>
          <a:xfrm>
            <a:off x="4014975" y="990000"/>
            <a:ext cx="2441700" cy="1581900"/>
          </a:xfrm>
          <a:prstGeom prst="rect">
            <a:avLst/>
          </a:prstGeom>
          <a:noFill/>
          <a:ln>
            <a:noFill/>
          </a:ln>
        </p:spPr>
        <p:txBody>
          <a:bodyPr anchorCtr="0" anchor="b"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51" name="Google Shape;151;p29"/>
          <p:cNvSpPr txBox="1"/>
          <p:nvPr>
            <p:ph idx="3" type="body"/>
          </p:nvPr>
        </p:nvSpPr>
        <p:spPr>
          <a:xfrm>
            <a:off x="6459375" y="990000"/>
            <a:ext cx="2441700" cy="1581900"/>
          </a:xfrm>
          <a:prstGeom prst="rect">
            <a:avLst/>
          </a:prstGeom>
          <a:noFill/>
          <a:ln>
            <a:noFill/>
          </a:ln>
        </p:spPr>
        <p:txBody>
          <a:bodyPr anchorCtr="0" anchor="b"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52" name="Google Shape;152;p29"/>
          <p:cNvSpPr txBox="1"/>
          <p:nvPr>
            <p:ph idx="4" type="body"/>
          </p:nvPr>
        </p:nvSpPr>
        <p:spPr>
          <a:xfrm>
            <a:off x="4014975" y="2590200"/>
            <a:ext cx="2441700" cy="15819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53" name="Google Shape;153;p29"/>
          <p:cNvSpPr txBox="1"/>
          <p:nvPr>
            <p:ph idx="5" type="body"/>
          </p:nvPr>
        </p:nvSpPr>
        <p:spPr>
          <a:xfrm>
            <a:off x="6459375" y="2590200"/>
            <a:ext cx="2441700" cy="15819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58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right layout 2">
  <p:cSld name="CUSTOM_4">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0"/>
          <p:cNvSpPr txBox="1"/>
          <p:nvPr>
            <p:ph type="title"/>
          </p:nvPr>
        </p:nvSpPr>
        <p:spPr>
          <a:xfrm>
            <a:off x="134486" y="2079935"/>
            <a:ext cx="3362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 name="Google Shape;156;p30"/>
          <p:cNvSpPr txBox="1"/>
          <p:nvPr>
            <p:ph idx="2" type="title"/>
          </p:nvPr>
        </p:nvSpPr>
        <p:spPr>
          <a:xfrm>
            <a:off x="140811" y="2492628"/>
            <a:ext cx="3495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7" name="Google Shape;157;p30"/>
          <p:cNvSpPr txBox="1"/>
          <p:nvPr/>
        </p:nvSpPr>
        <p:spPr>
          <a:xfrm>
            <a:off x="4179938" y="1283700"/>
            <a:ext cx="1821300" cy="2001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oppins"/>
              <a:ea typeface="Poppins"/>
              <a:cs typeface="Poppins"/>
              <a:sym typeface="Poppins"/>
            </a:endParaRPr>
          </a:p>
        </p:txBody>
      </p:sp>
      <p:sp>
        <p:nvSpPr>
          <p:cNvPr id="158" name="Google Shape;158;p30"/>
          <p:cNvSpPr txBox="1"/>
          <p:nvPr>
            <p:ph idx="1" type="body"/>
          </p:nvPr>
        </p:nvSpPr>
        <p:spPr>
          <a:xfrm>
            <a:off x="3710175" y="1256700"/>
            <a:ext cx="2441700" cy="697500"/>
          </a:xfrm>
          <a:prstGeom prst="rect">
            <a:avLst/>
          </a:prstGeom>
          <a:noFill/>
          <a:ln>
            <a:noFill/>
          </a:ln>
        </p:spPr>
        <p:txBody>
          <a:bodyPr anchorCtr="0" anchor="t" bIns="91425" lIns="91425" spcFirstLastPara="1" rIns="91425" wrap="square" tIns="91425">
            <a:noAutofit/>
          </a:bodyPr>
          <a:lstStyle>
            <a:lvl1pPr indent="-387350" lvl="0" marL="457200" algn="l">
              <a:lnSpc>
                <a:spcPct val="115000"/>
              </a:lnSpc>
              <a:spcBef>
                <a:spcPts val="0"/>
              </a:spcBef>
              <a:spcAft>
                <a:spcPts val="0"/>
              </a:spcAft>
              <a:buClr>
                <a:srgbClr val="FE5000"/>
              </a:buClr>
              <a:buSzPts val="2500"/>
              <a:buChar char="●"/>
              <a:defRPr sz="25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59" name="Google Shape;159;p30"/>
          <p:cNvSpPr txBox="1"/>
          <p:nvPr>
            <p:ph idx="3" type="body"/>
          </p:nvPr>
        </p:nvSpPr>
        <p:spPr>
          <a:xfrm>
            <a:off x="5544975" y="1256700"/>
            <a:ext cx="2251500" cy="627900"/>
          </a:xfrm>
          <a:prstGeom prst="rect">
            <a:avLst/>
          </a:prstGeom>
          <a:noFill/>
          <a:ln>
            <a:noFill/>
          </a:ln>
        </p:spPr>
        <p:txBody>
          <a:bodyPr anchorCtr="0" anchor="t" bIns="91425" lIns="91425" spcFirstLastPara="1" rIns="91425" wrap="square" tIns="91425">
            <a:noAutofit/>
          </a:bodyPr>
          <a:lstStyle>
            <a:lvl1pPr indent="-387350" lvl="0" marL="457200" algn="l">
              <a:lnSpc>
                <a:spcPct val="115000"/>
              </a:lnSpc>
              <a:spcBef>
                <a:spcPts val="0"/>
              </a:spcBef>
              <a:spcAft>
                <a:spcPts val="0"/>
              </a:spcAft>
              <a:buClr>
                <a:srgbClr val="FE5000"/>
              </a:buClr>
              <a:buSzPts val="2500"/>
              <a:buChar char="●"/>
              <a:defRPr sz="25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60" name="Google Shape;160;p30"/>
          <p:cNvSpPr txBox="1"/>
          <p:nvPr>
            <p:ph idx="4" type="body"/>
          </p:nvPr>
        </p:nvSpPr>
        <p:spPr>
          <a:xfrm>
            <a:off x="3748275" y="1707388"/>
            <a:ext cx="1618500" cy="24645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61" name="Google Shape;161;p30"/>
          <p:cNvSpPr txBox="1"/>
          <p:nvPr>
            <p:ph idx="5" type="body"/>
          </p:nvPr>
        </p:nvSpPr>
        <p:spPr>
          <a:xfrm>
            <a:off x="7373613" y="1256700"/>
            <a:ext cx="2251500" cy="627900"/>
          </a:xfrm>
          <a:prstGeom prst="rect">
            <a:avLst/>
          </a:prstGeom>
          <a:noFill/>
          <a:ln>
            <a:noFill/>
          </a:ln>
        </p:spPr>
        <p:txBody>
          <a:bodyPr anchorCtr="0" anchor="t" bIns="91425" lIns="91425" spcFirstLastPara="1" rIns="91425" wrap="square" tIns="91425">
            <a:noAutofit/>
          </a:bodyPr>
          <a:lstStyle>
            <a:lvl1pPr indent="-387350" lvl="0" marL="457200" algn="l">
              <a:lnSpc>
                <a:spcPct val="115000"/>
              </a:lnSpc>
              <a:spcBef>
                <a:spcPts val="0"/>
              </a:spcBef>
              <a:spcAft>
                <a:spcPts val="0"/>
              </a:spcAft>
              <a:buClr>
                <a:srgbClr val="FE5000"/>
              </a:buClr>
              <a:buSzPts val="2500"/>
              <a:buChar char="●"/>
              <a:defRPr sz="25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62" name="Google Shape;162;p30"/>
          <p:cNvSpPr txBox="1"/>
          <p:nvPr>
            <p:ph idx="6" type="body"/>
          </p:nvPr>
        </p:nvSpPr>
        <p:spPr>
          <a:xfrm>
            <a:off x="5564157" y="1707388"/>
            <a:ext cx="1656600" cy="24645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63" name="Google Shape;163;p30"/>
          <p:cNvSpPr txBox="1"/>
          <p:nvPr>
            <p:ph idx="7" type="body"/>
          </p:nvPr>
        </p:nvSpPr>
        <p:spPr>
          <a:xfrm>
            <a:off x="7411325" y="1707388"/>
            <a:ext cx="1536900" cy="24645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FA7B17"/>
          </p15:clr>
        </p15:guide>
        <p15:guide id="2" pos="153">
          <p15:clr>
            <a:srgbClr val="FA7B17"/>
          </p15:clr>
        </p15:guide>
        <p15:guide id="3" pos="5608">
          <p15:clr>
            <a:srgbClr val="FA7B17"/>
          </p15:clr>
        </p15:guide>
        <p15:guide id="4" pos="2421">
          <p15:clr>
            <a:srgbClr val="FA7B17"/>
          </p15:clr>
        </p15:guide>
        <p15:guide id="5" pos="3572">
          <p15:clr>
            <a:srgbClr val="FA7B17"/>
          </p15:clr>
        </p15:guide>
        <p15:guide id="6" pos="4723">
          <p15:clr>
            <a:srgbClr val="FA7B17"/>
          </p15:clr>
        </p15:guide>
        <p15:guide id="7" orient="horz" pos="1106">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right layout 3">
  <p:cSld name="CUSTOM_3">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1"/>
          <p:cNvSpPr txBox="1"/>
          <p:nvPr>
            <p:ph type="title"/>
          </p:nvPr>
        </p:nvSpPr>
        <p:spPr>
          <a:xfrm>
            <a:off x="134486" y="1317935"/>
            <a:ext cx="3362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 name="Google Shape;166;p31"/>
          <p:cNvSpPr txBox="1"/>
          <p:nvPr>
            <p:ph idx="2" type="title"/>
          </p:nvPr>
        </p:nvSpPr>
        <p:spPr>
          <a:xfrm>
            <a:off x="140811" y="1730628"/>
            <a:ext cx="3495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7" name="Google Shape;167;p31"/>
          <p:cNvSpPr txBox="1"/>
          <p:nvPr>
            <p:ph idx="1" type="body"/>
          </p:nvPr>
        </p:nvSpPr>
        <p:spPr>
          <a:xfrm>
            <a:off x="153800" y="2325375"/>
            <a:ext cx="2463600" cy="2480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68" name="Google Shape;168;p31"/>
          <p:cNvSpPr txBox="1"/>
          <p:nvPr>
            <p:ph idx="3" type="body"/>
          </p:nvPr>
        </p:nvSpPr>
        <p:spPr>
          <a:xfrm>
            <a:off x="5590450" y="2325375"/>
            <a:ext cx="3399900" cy="24468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FE5000"/>
              </a:buClr>
              <a:buSzPts val="800"/>
              <a:buChar char="●"/>
              <a:defRPr sz="8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69" name="Google Shape;169;p31"/>
          <p:cNvSpPr txBox="1"/>
          <p:nvPr>
            <p:ph idx="4" type="body"/>
          </p:nvPr>
        </p:nvSpPr>
        <p:spPr>
          <a:xfrm>
            <a:off x="2744463" y="2325375"/>
            <a:ext cx="2463600" cy="2480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right layout 4">
  <p:cSld name="CUSTOM_3_1">
    <p:bg>
      <p:bgPr>
        <a:blipFill>
          <a:blip r:embed="rId2">
            <a:alphaModFix/>
          </a:blip>
          <a:stretch>
            <a:fillRect/>
          </a:stretch>
        </a:blipFill>
      </p:bgPr>
    </p:bg>
    <p:spTree>
      <p:nvGrpSpPr>
        <p:cNvPr id="170" name="Shape 170"/>
        <p:cNvGrpSpPr/>
        <p:nvPr/>
      </p:nvGrpSpPr>
      <p:grpSpPr>
        <a:xfrm>
          <a:off x="0" y="0"/>
          <a:ext cx="0" cy="0"/>
          <a:chOff x="0" y="0"/>
          <a:chExt cx="0" cy="0"/>
        </a:xfrm>
      </p:grpSpPr>
      <p:sp>
        <p:nvSpPr>
          <p:cNvPr id="171" name="Google Shape;171;p32"/>
          <p:cNvSpPr txBox="1"/>
          <p:nvPr>
            <p:ph type="title"/>
          </p:nvPr>
        </p:nvSpPr>
        <p:spPr>
          <a:xfrm>
            <a:off x="134486" y="1325286"/>
            <a:ext cx="3362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32"/>
          <p:cNvSpPr txBox="1"/>
          <p:nvPr>
            <p:ph idx="2" type="title"/>
          </p:nvPr>
        </p:nvSpPr>
        <p:spPr>
          <a:xfrm>
            <a:off x="140811" y="1730628"/>
            <a:ext cx="3495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3" name="Google Shape;173;p32"/>
          <p:cNvSpPr txBox="1"/>
          <p:nvPr>
            <p:ph idx="1" type="body"/>
          </p:nvPr>
        </p:nvSpPr>
        <p:spPr>
          <a:xfrm>
            <a:off x="153800" y="2325375"/>
            <a:ext cx="3842700" cy="2480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right layout 5">
  <p:cSld name="CUSTOM_3_1_1">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33"/>
          <p:cNvSpPr txBox="1"/>
          <p:nvPr>
            <p:ph type="title"/>
          </p:nvPr>
        </p:nvSpPr>
        <p:spPr>
          <a:xfrm>
            <a:off x="5758424" y="1999046"/>
            <a:ext cx="3362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 name="Google Shape;176;p33"/>
          <p:cNvSpPr txBox="1"/>
          <p:nvPr>
            <p:ph idx="1" type="body"/>
          </p:nvPr>
        </p:nvSpPr>
        <p:spPr>
          <a:xfrm>
            <a:off x="2270188" y="796775"/>
            <a:ext cx="2934300" cy="40092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77" name="Google Shape;177;p33"/>
          <p:cNvSpPr txBox="1"/>
          <p:nvPr>
            <p:ph idx="2" type="body"/>
          </p:nvPr>
        </p:nvSpPr>
        <p:spPr>
          <a:xfrm>
            <a:off x="5760850" y="2515875"/>
            <a:ext cx="3073200" cy="2480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right layout 6">
  <p:cSld name="CUSTOM_5">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34"/>
          <p:cNvSpPr txBox="1"/>
          <p:nvPr>
            <p:ph type="title"/>
          </p:nvPr>
        </p:nvSpPr>
        <p:spPr>
          <a:xfrm>
            <a:off x="6098263" y="1999050"/>
            <a:ext cx="3022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34"/>
          <p:cNvSpPr txBox="1"/>
          <p:nvPr>
            <p:ph idx="1" type="body"/>
          </p:nvPr>
        </p:nvSpPr>
        <p:spPr>
          <a:xfrm>
            <a:off x="6098263" y="2515875"/>
            <a:ext cx="2801100" cy="2480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81" name="Google Shape;181;p34"/>
          <p:cNvSpPr txBox="1"/>
          <p:nvPr>
            <p:ph idx="2" type="title"/>
          </p:nvPr>
        </p:nvSpPr>
        <p:spPr>
          <a:xfrm>
            <a:off x="157724" y="1999046"/>
            <a:ext cx="3362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 name="Google Shape;182;p34"/>
          <p:cNvSpPr txBox="1"/>
          <p:nvPr>
            <p:ph idx="3" type="body"/>
          </p:nvPr>
        </p:nvSpPr>
        <p:spPr>
          <a:xfrm>
            <a:off x="160150" y="2515875"/>
            <a:ext cx="2919600" cy="2480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right layout 8">
  <p:cSld name="CUSTOM_7">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35"/>
          <p:cNvSpPr/>
          <p:nvPr/>
        </p:nvSpPr>
        <p:spPr>
          <a:xfrm>
            <a:off x="228600" y="972185"/>
            <a:ext cx="3199130" cy="3199130"/>
          </a:xfrm>
          <a:custGeom>
            <a:rect b="b" l="l" r="r" t="t"/>
            <a:pathLst>
              <a:path extrusionOk="0" h="5588000" w="5588000">
                <a:moveTo>
                  <a:pt x="2794000" y="0"/>
                </a:moveTo>
                <a:lnTo>
                  <a:pt x="2745874" y="406"/>
                </a:lnTo>
                <a:lnTo>
                  <a:pt x="2697946" y="1620"/>
                </a:lnTo>
                <a:lnTo>
                  <a:pt x="2650220" y="3635"/>
                </a:lnTo>
                <a:lnTo>
                  <a:pt x="2602705" y="6445"/>
                </a:lnTo>
                <a:lnTo>
                  <a:pt x="2555405" y="10044"/>
                </a:lnTo>
                <a:lnTo>
                  <a:pt x="2508328" y="14425"/>
                </a:lnTo>
                <a:lnTo>
                  <a:pt x="2461481" y="19581"/>
                </a:lnTo>
                <a:lnTo>
                  <a:pt x="2414869" y="25505"/>
                </a:lnTo>
                <a:lnTo>
                  <a:pt x="2368500" y="32193"/>
                </a:lnTo>
                <a:lnTo>
                  <a:pt x="2322379" y="39636"/>
                </a:lnTo>
                <a:lnTo>
                  <a:pt x="2276514" y="47828"/>
                </a:lnTo>
                <a:lnTo>
                  <a:pt x="2230910" y="56763"/>
                </a:lnTo>
                <a:lnTo>
                  <a:pt x="2185574" y="66435"/>
                </a:lnTo>
                <a:lnTo>
                  <a:pt x="2140513" y="76837"/>
                </a:lnTo>
                <a:lnTo>
                  <a:pt x="2095734" y="87962"/>
                </a:lnTo>
                <a:lnTo>
                  <a:pt x="2051242" y="99804"/>
                </a:lnTo>
                <a:lnTo>
                  <a:pt x="2007045" y="112356"/>
                </a:lnTo>
                <a:lnTo>
                  <a:pt x="1963148" y="125612"/>
                </a:lnTo>
                <a:lnTo>
                  <a:pt x="1919558" y="139565"/>
                </a:lnTo>
                <a:lnTo>
                  <a:pt x="1876282" y="154210"/>
                </a:lnTo>
                <a:lnTo>
                  <a:pt x="1833327" y="169538"/>
                </a:lnTo>
                <a:lnTo>
                  <a:pt x="1790698" y="185545"/>
                </a:lnTo>
                <a:lnTo>
                  <a:pt x="1748402" y="202223"/>
                </a:lnTo>
                <a:lnTo>
                  <a:pt x="1706447" y="219565"/>
                </a:lnTo>
                <a:lnTo>
                  <a:pt x="1664837" y="237566"/>
                </a:lnTo>
                <a:lnTo>
                  <a:pt x="1623580" y="256219"/>
                </a:lnTo>
                <a:lnTo>
                  <a:pt x="1582683" y="275517"/>
                </a:lnTo>
                <a:lnTo>
                  <a:pt x="1542151" y="295455"/>
                </a:lnTo>
                <a:lnTo>
                  <a:pt x="1501992" y="316024"/>
                </a:lnTo>
                <a:lnTo>
                  <a:pt x="1462211" y="337219"/>
                </a:lnTo>
                <a:lnTo>
                  <a:pt x="1422816" y="359034"/>
                </a:lnTo>
                <a:lnTo>
                  <a:pt x="1383812" y="381461"/>
                </a:lnTo>
                <a:lnTo>
                  <a:pt x="1345207" y="404495"/>
                </a:lnTo>
                <a:lnTo>
                  <a:pt x="1307006" y="428129"/>
                </a:lnTo>
                <a:lnTo>
                  <a:pt x="1269217" y="452356"/>
                </a:lnTo>
                <a:lnTo>
                  <a:pt x="1231846" y="477170"/>
                </a:lnTo>
                <a:lnTo>
                  <a:pt x="1194898" y="502564"/>
                </a:lnTo>
                <a:lnTo>
                  <a:pt x="1158382" y="528532"/>
                </a:lnTo>
                <a:lnTo>
                  <a:pt x="1122303" y="555067"/>
                </a:lnTo>
                <a:lnTo>
                  <a:pt x="1086667" y="582163"/>
                </a:lnTo>
                <a:lnTo>
                  <a:pt x="1051482" y="609814"/>
                </a:lnTo>
                <a:lnTo>
                  <a:pt x="1016754" y="638012"/>
                </a:lnTo>
                <a:lnTo>
                  <a:pt x="982489" y="666751"/>
                </a:lnTo>
                <a:lnTo>
                  <a:pt x="948694" y="696026"/>
                </a:lnTo>
                <a:lnTo>
                  <a:pt x="915375" y="725828"/>
                </a:lnTo>
                <a:lnTo>
                  <a:pt x="882539" y="756153"/>
                </a:lnTo>
                <a:lnTo>
                  <a:pt x="850192" y="786993"/>
                </a:lnTo>
                <a:lnTo>
                  <a:pt x="818341" y="818341"/>
                </a:lnTo>
                <a:lnTo>
                  <a:pt x="786993" y="850192"/>
                </a:lnTo>
                <a:lnTo>
                  <a:pt x="756153" y="882539"/>
                </a:lnTo>
                <a:lnTo>
                  <a:pt x="725828" y="915375"/>
                </a:lnTo>
                <a:lnTo>
                  <a:pt x="696026" y="948694"/>
                </a:lnTo>
                <a:lnTo>
                  <a:pt x="666751" y="982489"/>
                </a:lnTo>
                <a:lnTo>
                  <a:pt x="638012" y="1016754"/>
                </a:lnTo>
                <a:lnTo>
                  <a:pt x="609814" y="1051482"/>
                </a:lnTo>
                <a:lnTo>
                  <a:pt x="582163" y="1086667"/>
                </a:lnTo>
                <a:lnTo>
                  <a:pt x="555067" y="1122303"/>
                </a:lnTo>
                <a:lnTo>
                  <a:pt x="528532" y="1158382"/>
                </a:lnTo>
                <a:lnTo>
                  <a:pt x="502564" y="1194898"/>
                </a:lnTo>
                <a:lnTo>
                  <a:pt x="477170" y="1231846"/>
                </a:lnTo>
                <a:lnTo>
                  <a:pt x="452356" y="1269217"/>
                </a:lnTo>
                <a:lnTo>
                  <a:pt x="428129" y="1307006"/>
                </a:lnTo>
                <a:lnTo>
                  <a:pt x="404495" y="1345207"/>
                </a:lnTo>
                <a:lnTo>
                  <a:pt x="381461" y="1383812"/>
                </a:lnTo>
                <a:lnTo>
                  <a:pt x="359034" y="1422816"/>
                </a:lnTo>
                <a:lnTo>
                  <a:pt x="337219" y="1462211"/>
                </a:lnTo>
                <a:lnTo>
                  <a:pt x="316024" y="1501992"/>
                </a:lnTo>
                <a:lnTo>
                  <a:pt x="295455" y="1542151"/>
                </a:lnTo>
                <a:lnTo>
                  <a:pt x="275517" y="1582683"/>
                </a:lnTo>
                <a:lnTo>
                  <a:pt x="256219" y="1623580"/>
                </a:lnTo>
                <a:lnTo>
                  <a:pt x="237566" y="1664837"/>
                </a:lnTo>
                <a:lnTo>
                  <a:pt x="219565" y="1706447"/>
                </a:lnTo>
                <a:lnTo>
                  <a:pt x="202223" y="1748402"/>
                </a:lnTo>
                <a:lnTo>
                  <a:pt x="185545" y="1790698"/>
                </a:lnTo>
                <a:lnTo>
                  <a:pt x="169538" y="1833327"/>
                </a:lnTo>
                <a:lnTo>
                  <a:pt x="154210" y="1876282"/>
                </a:lnTo>
                <a:lnTo>
                  <a:pt x="139565" y="1919558"/>
                </a:lnTo>
                <a:lnTo>
                  <a:pt x="125612" y="1963148"/>
                </a:lnTo>
                <a:lnTo>
                  <a:pt x="112356" y="2007045"/>
                </a:lnTo>
                <a:lnTo>
                  <a:pt x="99804" y="2051242"/>
                </a:lnTo>
                <a:lnTo>
                  <a:pt x="87962" y="2095734"/>
                </a:lnTo>
                <a:lnTo>
                  <a:pt x="76837" y="2140513"/>
                </a:lnTo>
                <a:lnTo>
                  <a:pt x="66435" y="2185574"/>
                </a:lnTo>
                <a:lnTo>
                  <a:pt x="56763" y="2230910"/>
                </a:lnTo>
                <a:lnTo>
                  <a:pt x="47828" y="2276514"/>
                </a:lnTo>
                <a:lnTo>
                  <a:pt x="39636" y="2322379"/>
                </a:lnTo>
                <a:lnTo>
                  <a:pt x="32193" y="2368500"/>
                </a:lnTo>
                <a:lnTo>
                  <a:pt x="25505" y="2414869"/>
                </a:lnTo>
                <a:lnTo>
                  <a:pt x="19581" y="2461481"/>
                </a:lnTo>
                <a:lnTo>
                  <a:pt x="14425" y="2508328"/>
                </a:lnTo>
                <a:lnTo>
                  <a:pt x="10044" y="2555405"/>
                </a:lnTo>
                <a:lnTo>
                  <a:pt x="6445" y="2602705"/>
                </a:lnTo>
                <a:lnTo>
                  <a:pt x="3635" y="2650220"/>
                </a:lnTo>
                <a:lnTo>
                  <a:pt x="1620" y="2697946"/>
                </a:lnTo>
                <a:lnTo>
                  <a:pt x="406" y="2745874"/>
                </a:lnTo>
                <a:lnTo>
                  <a:pt x="0" y="2794000"/>
                </a:lnTo>
                <a:lnTo>
                  <a:pt x="406" y="2842125"/>
                </a:lnTo>
                <a:lnTo>
                  <a:pt x="1620" y="2890053"/>
                </a:lnTo>
                <a:lnTo>
                  <a:pt x="3635" y="2937779"/>
                </a:lnTo>
                <a:lnTo>
                  <a:pt x="6445" y="2985294"/>
                </a:lnTo>
                <a:lnTo>
                  <a:pt x="10044" y="3032594"/>
                </a:lnTo>
                <a:lnTo>
                  <a:pt x="14425" y="3079671"/>
                </a:lnTo>
                <a:lnTo>
                  <a:pt x="19581" y="3126518"/>
                </a:lnTo>
                <a:lnTo>
                  <a:pt x="25505" y="3173130"/>
                </a:lnTo>
                <a:lnTo>
                  <a:pt x="32193" y="3219499"/>
                </a:lnTo>
                <a:lnTo>
                  <a:pt x="39636" y="3265620"/>
                </a:lnTo>
                <a:lnTo>
                  <a:pt x="47828" y="3311485"/>
                </a:lnTo>
                <a:lnTo>
                  <a:pt x="56763" y="3357089"/>
                </a:lnTo>
                <a:lnTo>
                  <a:pt x="66435" y="3402425"/>
                </a:lnTo>
                <a:lnTo>
                  <a:pt x="76837" y="3447486"/>
                </a:lnTo>
                <a:lnTo>
                  <a:pt x="87962" y="3492265"/>
                </a:lnTo>
                <a:lnTo>
                  <a:pt x="99804" y="3536757"/>
                </a:lnTo>
                <a:lnTo>
                  <a:pt x="112356" y="3580954"/>
                </a:lnTo>
                <a:lnTo>
                  <a:pt x="125612" y="3624851"/>
                </a:lnTo>
                <a:lnTo>
                  <a:pt x="139565" y="3668441"/>
                </a:lnTo>
                <a:lnTo>
                  <a:pt x="154210" y="3711717"/>
                </a:lnTo>
                <a:lnTo>
                  <a:pt x="169538" y="3754672"/>
                </a:lnTo>
                <a:lnTo>
                  <a:pt x="185545" y="3797301"/>
                </a:lnTo>
                <a:lnTo>
                  <a:pt x="202223" y="3839597"/>
                </a:lnTo>
                <a:lnTo>
                  <a:pt x="219565" y="3881552"/>
                </a:lnTo>
                <a:lnTo>
                  <a:pt x="237566" y="3923162"/>
                </a:lnTo>
                <a:lnTo>
                  <a:pt x="256219" y="3964419"/>
                </a:lnTo>
                <a:lnTo>
                  <a:pt x="275517" y="4005316"/>
                </a:lnTo>
                <a:lnTo>
                  <a:pt x="295455" y="4045848"/>
                </a:lnTo>
                <a:lnTo>
                  <a:pt x="316024" y="4086007"/>
                </a:lnTo>
                <a:lnTo>
                  <a:pt x="337219" y="4125788"/>
                </a:lnTo>
                <a:lnTo>
                  <a:pt x="359034" y="4165183"/>
                </a:lnTo>
                <a:lnTo>
                  <a:pt x="381461" y="4204187"/>
                </a:lnTo>
                <a:lnTo>
                  <a:pt x="404495" y="4242792"/>
                </a:lnTo>
                <a:lnTo>
                  <a:pt x="428129" y="4280993"/>
                </a:lnTo>
                <a:lnTo>
                  <a:pt x="452356" y="4318782"/>
                </a:lnTo>
                <a:lnTo>
                  <a:pt x="477170" y="4356153"/>
                </a:lnTo>
                <a:lnTo>
                  <a:pt x="502564" y="4393101"/>
                </a:lnTo>
                <a:lnTo>
                  <a:pt x="528532" y="4429617"/>
                </a:lnTo>
                <a:lnTo>
                  <a:pt x="555067" y="4465696"/>
                </a:lnTo>
                <a:lnTo>
                  <a:pt x="582163" y="4501332"/>
                </a:lnTo>
                <a:lnTo>
                  <a:pt x="609814" y="4536517"/>
                </a:lnTo>
                <a:lnTo>
                  <a:pt x="638012" y="4571245"/>
                </a:lnTo>
                <a:lnTo>
                  <a:pt x="666751" y="4605510"/>
                </a:lnTo>
                <a:lnTo>
                  <a:pt x="696026" y="4639305"/>
                </a:lnTo>
                <a:lnTo>
                  <a:pt x="725828" y="4672624"/>
                </a:lnTo>
                <a:lnTo>
                  <a:pt x="756153" y="4705460"/>
                </a:lnTo>
                <a:lnTo>
                  <a:pt x="786993" y="4737807"/>
                </a:lnTo>
                <a:lnTo>
                  <a:pt x="818341" y="4769658"/>
                </a:lnTo>
                <a:lnTo>
                  <a:pt x="850192" y="4801006"/>
                </a:lnTo>
                <a:lnTo>
                  <a:pt x="882539" y="4831846"/>
                </a:lnTo>
                <a:lnTo>
                  <a:pt x="915375" y="4862171"/>
                </a:lnTo>
                <a:lnTo>
                  <a:pt x="948694" y="4891973"/>
                </a:lnTo>
                <a:lnTo>
                  <a:pt x="982489" y="4921248"/>
                </a:lnTo>
                <a:lnTo>
                  <a:pt x="1016754" y="4949987"/>
                </a:lnTo>
                <a:lnTo>
                  <a:pt x="1051482" y="4978185"/>
                </a:lnTo>
                <a:lnTo>
                  <a:pt x="1086667" y="5005836"/>
                </a:lnTo>
                <a:lnTo>
                  <a:pt x="1122303" y="5032932"/>
                </a:lnTo>
                <a:lnTo>
                  <a:pt x="1158382" y="5059467"/>
                </a:lnTo>
                <a:lnTo>
                  <a:pt x="1194898" y="5085435"/>
                </a:lnTo>
                <a:lnTo>
                  <a:pt x="1231846" y="5110829"/>
                </a:lnTo>
                <a:lnTo>
                  <a:pt x="1269217" y="5135643"/>
                </a:lnTo>
                <a:lnTo>
                  <a:pt x="1307006" y="5159870"/>
                </a:lnTo>
                <a:lnTo>
                  <a:pt x="1345207" y="5183504"/>
                </a:lnTo>
                <a:lnTo>
                  <a:pt x="1383812" y="5206538"/>
                </a:lnTo>
                <a:lnTo>
                  <a:pt x="1422816" y="5228965"/>
                </a:lnTo>
                <a:lnTo>
                  <a:pt x="1462211" y="5250780"/>
                </a:lnTo>
                <a:lnTo>
                  <a:pt x="1501992" y="5271975"/>
                </a:lnTo>
                <a:lnTo>
                  <a:pt x="1542151" y="5292544"/>
                </a:lnTo>
                <a:lnTo>
                  <a:pt x="1582683" y="5312482"/>
                </a:lnTo>
                <a:lnTo>
                  <a:pt x="1623580" y="5331780"/>
                </a:lnTo>
                <a:lnTo>
                  <a:pt x="1664837" y="5350433"/>
                </a:lnTo>
                <a:lnTo>
                  <a:pt x="1706447" y="5368434"/>
                </a:lnTo>
                <a:lnTo>
                  <a:pt x="1748402" y="5385776"/>
                </a:lnTo>
                <a:lnTo>
                  <a:pt x="1790698" y="5402454"/>
                </a:lnTo>
                <a:lnTo>
                  <a:pt x="1833327" y="5418461"/>
                </a:lnTo>
                <a:lnTo>
                  <a:pt x="1876282" y="5433789"/>
                </a:lnTo>
                <a:lnTo>
                  <a:pt x="1919558" y="5448434"/>
                </a:lnTo>
                <a:lnTo>
                  <a:pt x="1963148" y="5462387"/>
                </a:lnTo>
                <a:lnTo>
                  <a:pt x="2007045" y="5475643"/>
                </a:lnTo>
                <a:lnTo>
                  <a:pt x="2051242" y="5488195"/>
                </a:lnTo>
                <a:lnTo>
                  <a:pt x="2095734" y="5500037"/>
                </a:lnTo>
                <a:lnTo>
                  <a:pt x="2140513" y="5511162"/>
                </a:lnTo>
                <a:lnTo>
                  <a:pt x="2185574" y="5521564"/>
                </a:lnTo>
                <a:lnTo>
                  <a:pt x="2230910" y="5531236"/>
                </a:lnTo>
                <a:lnTo>
                  <a:pt x="2276514" y="5540171"/>
                </a:lnTo>
                <a:lnTo>
                  <a:pt x="2322379" y="5548363"/>
                </a:lnTo>
                <a:lnTo>
                  <a:pt x="2368500" y="5555806"/>
                </a:lnTo>
                <a:lnTo>
                  <a:pt x="2414869" y="5562494"/>
                </a:lnTo>
                <a:lnTo>
                  <a:pt x="2461481" y="5568418"/>
                </a:lnTo>
                <a:lnTo>
                  <a:pt x="2508328" y="5573574"/>
                </a:lnTo>
                <a:lnTo>
                  <a:pt x="2555405" y="5577955"/>
                </a:lnTo>
                <a:lnTo>
                  <a:pt x="2602705" y="5581554"/>
                </a:lnTo>
                <a:lnTo>
                  <a:pt x="2650220" y="5584364"/>
                </a:lnTo>
                <a:lnTo>
                  <a:pt x="2697946" y="5586379"/>
                </a:lnTo>
                <a:lnTo>
                  <a:pt x="2745874" y="5587593"/>
                </a:lnTo>
                <a:lnTo>
                  <a:pt x="2794000" y="5588000"/>
                </a:lnTo>
                <a:lnTo>
                  <a:pt x="2842125" y="5587593"/>
                </a:lnTo>
                <a:lnTo>
                  <a:pt x="2890053" y="5586379"/>
                </a:lnTo>
                <a:lnTo>
                  <a:pt x="2937779" y="5584364"/>
                </a:lnTo>
                <a:lnTo>
                  <a:pt x="2985294" y="5581554"/>
                </a:lnTo>
                <a:lnTo>
                  <a:pt x="3032594" y="5577955"/>
                </a:lnTo>
                <a:lnTo>
                  <a:pt x="3079671" y="5573574"/>
                </a:lnTo>
                <a:lnTo>
                  <a:pt x="3126518" y="5568418"/>
                </a:lnTo>
                <a:lnTo>
                  <a:pt x="3173130" y="5562494"/>
                </a:lnTo>
                <a:lnTo>
                  <a:pt x="3219499" y="5555806"/>
                </a:lnTo>
                <a:lnTo>
                  <a:pt x="3265620" y="5548363"/>
                </a:lnTo>
                <a:lnTo>
                  <a:pt x="3311485" y="5540171"/>
                </a:lnTo>
                <a:lnTo>
                  <a:pt x="3357089" y="5531236"/>
                </a:lnTo>
                <a:lnTo>
                  <a:pt x="3402425" y="5521564"/>
                </a:lnTo>
                <a:lnTo>
                  <a:pt x="3447486" y="5511162"/>
                </a:lnTo>
                <a:lnTo>
                  <a:pt x="3492265" y="5500037"/>
                </a:lnTo>
                <a:lnTo>
                  <a:pt x="3536757" y="5488195"/>
                </a:lnTo>
                <a:lnTo>
                  <a:pt x="3580954" y="5475643"/>
                </a:lnTo>
                <a:lnTo>
                  <a:pt x="3624851" y="5462387"/>
                </a:lnTo>
                <a:lnTo>
                  <a:pt x="3668441" y="5448434"/>
                </a:lnTo>
                <a:lnTo>
                  <a:pt x="3711717" y="5433789"/>
                </a:lnTo>
                <a:lnTo>
                  <a:pt x="3754672" y="5418461"/>
                </a:lnTo>
                <a:lnTo>
                  <a:pt x="3797301" y="5402454"/>
                </a:lnTo>
                <a:lnTo>
                  <a:pt x="3839597" y="5385776"/>
                </a:lnTo>
                <a:lnTo>
                  <a:pt x="3881552" y="5368434"/>
                </a:lnTo>
                <a:lnTo>
                  <a:pt x="3923162" y="5350433"/>
                </a:lnTo>
                <a:lnTo>
                  <a:pt x="3964419" y="5331780"/>
                </a:lnTo>
                <a:lnTo>
                  <a:pt x="4005316" y="5312482"/>
                </a:lnTo>
                <a:lnTo>
                  <a:pt x="4045848" y="5292544"/>
                </a:lnTo>
                <a:lnTo>
                  <a:pt x="4086007" y="5271975"/>
                </a:lnTo>
                <a:lnTo>
                  <a:pt x="4125788" y="5250780"/>
                </a:lnTo>
                <a:lnTo>
                  <a:pt x="4165183" y="5228965"/>
                </a:lnTo>
                <a:lnTo>
                  <a:pt x="4204187" y="5206538"/>
                </a:lnTo>
                <a:lnTo>
                  <a:pt x="4242792" y="5183504"/>
                </a:lnTo>
                <a:lnTo>
                  <a:pt x="4280993" y="5159870"/>
                </a:lnTo>
                <a:lnTo>
                  <a:pt x="4318782" y="5135643"/>
                </a:lnTo>
                <a:lnTo>
                  <a:pt x="4356153" y="5110829"/>
                </a:lnTo>
                <a:lnTo>
                  <a:pt x="4393101" y="5085435"/>
                </a:lnTo>
                <a:lnTo>
                  <a:pt x="4429617" y="5059467"/>
                </a:lnTo>
                <a:lnTo>
                  <a:pt x="4465696" y="5032932"/>
                </a:lnTo>
                <a:lnTo>
                  <a:pt x="4501332" y="5005836"/>
                </a:lnTo>
                <a:lnTo>
                  <a:pt x="4536517" y="4978185"/>
                </a:lnTo>
                <a:lnTo>
                  <a:pt x="4571245" y="4949987"/>
                </a:lnTo>
                <a:lnTo>
                  <a:pt x="4605510" y="4921248"/>
                </a:lnTo>
                <a:lnTo>
                  <a:pt x="4639305" y="4891973"/>
                </a:lnTo>
                <a:lnTo>
                  <a:pt x="4672624" y="4862171"/>
                </a:lnTo>
                <a:lnTo>
                  <a:pt x="4705460" y="4831846"/>
                </a:lnTo>
                <a:lnTo>
                  <a:pt x="4737807" y="4801006"/>
                </a:lnTo>
                <a:lnTo>
                  <a:pt x="4769658" y="4769658"/>
                </a:lnTo>
                <a:lnTo>
                  <a:pt x="4801006" y="4737807"/>
                </a:lnTo>
                <a:lnTo>
                  <a:pt x="4831846" y="4705460"/>
                </a:lnTo>
                <a:lnTo>
                  <a:pt x="4862171" y="4672624"/>
                </a:lnTo>
                <a:lnTo>
                  <a:pt x="4891973" y="4639305"/>
                </a:lnTo>
                <a:lnTo>
                  <a:pt x="4921248" y="4605510"/>
                </a:lnTo>
                <a:lnTo>
                  <a:pt x="4949987" y="4571245"/>
                </a:lnTo>
                <a:lnTo>
                  <a:pt x="4978185" y="4536517"/>
                </a:lnTo>
                <a:lnTo>
                  <a:pt x="5005836" y="4501332"/>
                </a:lnTo>
                <a:lnTo>
                  <a:pt x="5032932" y="4465696"/>
                </a:lnTo>
                <a:lnTo>
                  <a:pt x="5059467" y="4429617"/>
                </a:lnTo>
                <a:lnTo>
                  <a:pt x="5085435" y="4393101"/>
                </a:lnTo>
                <a:lnTo>
                  <a:pt x="5110829" y="4356153"/>
                </a:lnTo>
                <a:lnTo>
                  <a:pt x="5135643" y="4318782"/>
                </a:lnTo>
                <a:lnTo>
                  <a:pt x="5159870" y="4280993"/>
                </a:lnTo>
                <a:lnTo>
                  <a:pt x="5183504" y="4242792"/>
                </a:lnTo>
                <a:lnTo>
                  <a:pt x="5206538" y="4204187"/>
                </a:lnTo>
                <a:lnTo>
                  <a:pt x="5228965" y="4165183"/>
                </a:lnTo>
                <a:lnTo>
                  <a:pt x="5250780" y="4125788"/>
                </a:lnTo>
                <a:lnTo>
                  <a:pt x="5271975" y="4086007"/>
                </a:lnTo>
                <a:lnTo>
                  <a:pt x="5292544" y="4045848"/>
                </a:lnTo>
                <a:lnTo>
                  <a:pt x="5312482" y="4005316"/>
                </a:lnTo>
                <a:lnTo>
                  <a:pt x="5331780" y="3964419"/>
                </a:lnTo>
                <a:lnTo>
                  <a:pt x="5350433" y="3923162"/>
                </a:lnTo>
                <a:lnTo>
                  <a:pt x="5368434" y="3881552"/>
                </a:lnTo>
                <a:lnTo>
                  <a:pt x="5385776" y="3839597"/>
                </a:lnTo>
                <a:lnTo>
                  <a:pt x="5402454" y="3797301"/>
                </a:lnTo>
                <a:lnTo>
                  <a:pt x="5418461" y="3754672"/>
                </a:lnTo>
                <a:lnTo>
                  <a:pt x="5433789" y="3711717"/>
                </a:lnTo>
                <a:lnTo>
                  <a:pt x="5448434" y="3668441"/>
                </a:lnTo>
                <a:lnTo>
                  <a:pt x="5462387" y="3624851"/>
                </a:lnTo>
                <a:lnTo>
                  <a:pt x="5475643" y="3580954"/>
                </a:lnTo>
                <a:lnTo>
                  <a:pt x="5488195" y="3536757"/>
                </a:lnTo>
                <a:lnTo>
                  <a:pt x="5500037" y="3492265"/>
                </a:lnTo>
                <a:lnTo>
                  <a:pt x="5511162" y="3447486"/>
                </a:lnTo>
                <a:lnTo>
                  <a:pt x="5521564" y="3402425"/>
                </a:lnTo>
                <a:lnTo>
                  <a:pt x="5531236" y="3357089"/>
                </a:lnTo>
                <a:lnTo>
                  <a:pt x="5540171" y="3311485"/>
                </a:lnTo>
                <a:lnTo>
                  <a:pt x="5548363" y="3265620"/>
                </a:lnTo>
                <a:lnTo>
                  <a:pt x="5555806" y="3219499"/>
                </a:lnTo>
                <a:lnTo>
                  <a:pt x="5562494" y="3173130"/>
                </a:lnTo>
                <a:lnTo>
                  <a:pt x="5568418" y="3126518"/>
                </a:lnTo>
                <a:lnTo>
                  <a:pt x="5573574" y="3079671"/>
                </a:lnTo>
                <a:lnTo>
                  <a:pt x="5577955" y="3032594"/>
                </a:lnTo>
                <a:lnTo>
                  <a:pt x="5581554" y="2985294"/>
                </a:lnTo>
                <a:lnTo>
                  <a:pt x="5584364" y="2937779"/>
                </a:lnTo>
                <a:lnTo>
                  <a:pt x="5586379" y="2890053"/>
                </a:lnTo>
                <a:lnTo>
                  <a:pt x="5587593" y="2842125"/>
                </a:lnTo>
                <a:lnTo>
                  <a:pt x="5588000" y="2794000"/>
                </a:lnTo>
                <a:lnTo>
                  <a:pt x="5587593" y="2745874"/>
                </a:lnTo>
                <a:lnTo>
                  <a:pt x="5586379" y="2697946"/>
                </a:lnTo>
                <a:lnTo>
                  <a:pt x="5584364" y="2650220"/>
                </a:lnTo>
                <a:lnTo>
                  <a:pt x="5581554" y="2602705"/>
                </a:lnTo>
                <a:lnTo>
                  <a:pt x="5577955" y="2555405"/>
                </a:lnTo>
                <a:lnTo>
                  <a:pt x="5573574" y="2508328"/>
                </a:lnTo>
                <a:lnTo>
                  <a:pt x="5568418" y="2461481"/>
                </a:lnTo>
                <a:lnTo>
                  <a:pt x="5562494" y="2414869"/>
                </a:lnTo>
                <a:lnTo>
                  <a:pt x="5555806" y="2368500"/>
                </a:lnTo>
                <a:lnTo>
                  <a:pt x="5548363" y="2322379"/>
                </a:lnTo>
                <a:lnTo>
                  <a:pt x="5540171" y="2276514"/>
                </a:lnTo>
                <a:lnTo>
                  <a:pt x="5531236" y="2230910"/>
                </a:lnTo>
                <a:lnTo>
                  <a:pt x="5521564" y="2185574"/>
                </a:lnTo>
                <a:lnTo>
                  <a:pt x="5511162" y="2140513"/>
                </a:lnTo>
                <a:lnTo>
                  <a:pt x="5500037" y="2095734"/>
                </a:lnTo>
                <a:lnTo>
                  <a:pt x="5488195" y="2051242"/>
                </a:lnTo>
                <a:lnTo>
                  <a:pt x="5475643" y="2007045"/>
                </a:lnTo>
                <a:lnTo>
                  <a:pt x="5462387" y="1963148"/>
                </a:lnTo>
                <a:lnTo>
                  <a:pt x="5448434" y="1919558"/>
                </a:lnTo>
                <a:lnTo>
                  <a:pt x="5433789" y="1876282"/>
                </a:lnTo>
                <a:lnTo>
                  <a:pt x="5418461" y="1833327"/>
                </a:lnTo>
                <a:lnTo>
                  <a:pt x="5402454" y="1790698"/>
                </a:lnTo>
                <a:lnTo>
                  <a:pt x="5385776" y="1748402"/>
                </a:lnTo>
                <a:lnTo>
                  <a:pt x="5368434" y="1706447"/>
                </a:lnTo>
                <a:lnTo>
                  <a:pt x="5350433" y="1664837"/>
                </a:lnTo>
                <a:lnTo>
                  <a:pt x="5331780" y="1623580"/>
                </a:lnTo>
                <a:lnTo>
                  <a:pt x="5312482" y="1582683"/>
                </a:lnTo>
                <a:lnTo>
                  <a:pt x="5292544" y="1542151"/>
                </a:lnTo>
                <a:lnTo>
                  <a:pt x="5271975" y="1501992"/>
                </a:lnTo>
                <a:lnTo>
                  <a:pt x="5250780" y="1462211"/>
                </a:lnTo>
                <a:lnTo>
                  <a:pt x="5228965" y="1422816"/>
                </a:lnTo>
                <a:lnTo>
                  <a:pt x="5206538" y="1383812"/>
                </a:lnTo>
                <a:lnTo>
                  <a:pt x="5183504" y="1345207"/>
                </a:lnTo>
                <a:lnTo>
                  <a:pt x="5159870" y="1307006"/>
                </a:lnTo>
                <a:lnTo>
                  <a:pt x="5135643" y="1269217"/>
                </a:lnTo>
                <a:lnTo>
                  <a:pt x="5110829" y="1231846"/>
                </a:lnTo>
                <a:lnTo>
                  <a:pt x="5085435" y="1194898"/>
                </a:lnTo>
                <a:lnTo>
                  <a:pt x="5059467" y="1158382"/>
                </a:lnTo>
                <a:lnTo>
                  <a:pt x="5032932" y="1122303"/>
                </a:lnTo>
                <a:lnTo>
                  <a:pt x="5005836" y="1086667"/>
                </a:lnTo>
                <a:lnTo>
                  <a:pt x="4978185" y="1051482"/>
                </a:lnTo>
                <a:lnTo>
                  <a:pt x="4949987" y="1016754"/>
                </a:lnTo>
                <a:lnTo>
                  <a:pt x="4921248" y="982489"/>
                </a:lnTo>
                <a:lnTo>
                  <a:pt x="4891973" y="948694"/>
                </a:lnTo>
                <a:lnTo>
                  <a:pt x="4862171" y="915375"/>
                </a:lnTo>
                <a:lnTo>
                  <a:pt x="4831846" y="882539"/>
                </a:lnTo>
                <a:lnTo>
                  <a:pt x="4801006" y="850192"/>
                </a:lnTo>
                <a:lnTo>
                  <a:pt x="4769658" y="818341"/>
                </a:lnTo>
                <a:lnTo>
                  <a:pt x="4737807" y="786993"/>
                </a:lnTo>
                <a:lnTo>
                  <a:pt x="4705460" y="756153"/>
                </a:lnTo>
                <a:lnTo>
                  <a:pt x="4672624" y="725828"/>
                </a:lnTo>
                <a:lnTo>
                  <a:pt x="4639305" y="696026"/>
                </a:lnTo>
                <a:lnTo>
                  <a:pt x="4605510" y="666751"/>
                </a:lnTo>
                <a:lnTo>
                  <a:pt x="4571245" y="638012"/>
                </a:lnTo>
                <a:lnTo>
                  <a:pt x="4536517" y="609814"/>
                </a:lnTo>
                <a:lnTo>
                  <a:pt x="4501332" y="582163"/>
                </a:lnTo>
                <a:lnTo>
                  <a:pt x="4465696" y="555067"/>
                </a:lnTo>
                <a:lnTo>
                  <a:pt x="4429617" y="528532"/>
                </a:lnTo>
                <a:lnTo>
                  <a:pt x="4393101" y="502564"/>
                </a:lnTo>
                <a:lnTo>
                  <a:pt x="4356153" y="477170"/>
                </a:lnTo>
                <a:lnTo>
                  <a:pt x="4318782" y="452356"/>
                </a:lnTo>
                <a:lnTo>
                  <a:pt x="4280993" y="428129"/>
                </a:lnTo>
                <a:lnTo>
                  <a:pt x="4242792" y="404495"/>
                </a:lnTo>
                <a:lnTo>
                  <a:pt x="4204187" y="381461"/>
                </a:lnTo>
                <a:lnTo>
                  <a:pt x="4165183" y="359034"/>
                </a:lnTo>
                <a:lnTo>
                  <a:pt x="4125788" y="337219"/>
                </a:lnTo>
                <a:lnTo>
                  <a:pt x="4086007" y="316024"/>
                </a:lnTo>
                <a:lnTo>
                  <a:pt x="4045848" y="295455"/>
                </a:lnTo>
                <a:lnTo>
                  <a:pt x="4005316" y="275517"/>
                </a:lnTo>
                <a:lnTo>
                  <a:pt x="3964419" y="256219"/>
                </a:lnTo>
                <a:lnTo>
                  <a:pt x="3923162" y="237566"/>
                </a:lnTo>
                <a:lnTo>
                  <a:pt x="3881552" y="219565"/>
                </a:lnTo>
                <a:lnTo>
                  <a:pt x="3839597" y="202223"/>
                </a:lnTo>
                <a:lnTo>
                  <a:pt x="3797301" y="185545"/>
                </a:lnTo>
                <a:lnTo>
                  <a:pt x="3754672" y="169538"/>
                </a:lnTo>
                <a:lnTo>
                  <a:pt x="3711717" y="154210"/>
                </a:lnTo>
                <a:lnTo>
                  <a:pt x="3668441" y="139565"/>
                </a:lnTo>
                <a:lnTo>
                  <a:pt x="3624851" y="125612"/>
                </a:lnTo>
                <a:lnTo>
                  <a:pt x="3580954" y="112356"/>
                </a:lnTo>
                <a:lnTo>
                  <a:pt x="3536757" y="99804"/>
                </a:lnTo>
                <a:lnTo>
                  <a:pt x="3492265" y="87962"/>
                </a:lnTo>
                <a:lnTo>
                  <a:pt x="3447486" y="76837"/>
                </a:lnTo>
                <a:lnTo>
                  <a:pt x="3402425" y="66435"/>
                </a:lnTo>
                <a:lnTo>
                  <a:pt x="3357089" y="56763"/>
                </a:lnTo>
                <a:lnTo>
                  <a:pt x="3311485" y="47828"/>
                </a:lnTo>
                <a:lnTo>
                  <a:pt x="3265620" y="39636"/>
                </a:lnTo>
                <a:lnTo>
                  <a:pt x="3219499" y="32193"/>
                </a:lnTo>
                <a:lnTo>
                  <a:pt x="3173130" y="25505"/>
                </a:lnTo>
                <a:lnTo>
                  <a:pt x="3126518" y="19581"/>
                </a:lnTo>
                <a:lnTo>
                  <a:pt x="3079671" y="14425"/>
                </a:lnTo>
                <a:lnTo>
                  <a:pt x="3032594" y="10044"/>
                </a:lnTo>
                <a:lnTo>
                  <a:pt x="2985294" y="6445"/>
                </a:lnTo>
                <a:lnTo>
                  <a:pt x="2937779" y="3635"/>
                </a:lnTo>
                <a:lnTo>
                  <a:pt x="2890053" y="1620"/>
                </a:lnTo>
                <a:lnTo>
                  <a:pt x="2842125" y="406"/>
                </a:lnTo>
                <a:lnTo>
                  <a:pt x="2794000" y="0"/>
                </a:lnTo>
                <a:close/>
              </a:path>
            </a:pathLst>
          </a:custGeom>
          <a:solidFill>
            <a:srgbClr val="FE5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85" name="Google Shape;185;p35"/>
          <p:cNvSpPr txBox="1"/>
          <p:nvPr>
            <p:ph type="title"/>
          </p:nvPr>
        </p:nvSpPr>
        <p:spPr>
          <a:xfrm>
            <a:off x="134486" y="2079935"/>
            <a:ext cx="33624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500"/>
              <a:buNone/>
              <a:defRPr>
                <a:solidFill>
                  <a:schemeClr val="lt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86" name="Google Shape;186;p35"/>
          <p:cNvSpPr txBox="1"/>
          <p:nvPr>
            <p:ph idx="2" type="title"/>
          </p:nvPr>
        </p:nvSpPr>
        <p:spPr>
          <a:xfrm>
            <a:off x="140811" y="2492628"/>
            <a:ext cx="3495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500"/>
              <a:buNone/>
              <a:defRPr b="0">
                <a:solidFill>
                  <a:schemeClr val="lt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87" name="Google Shape;187;p35"/>
          <p:cNvSpPr txBox="1"/>
          <p:nvPr>
            <p:ph idx="1" type="body"/>
          </p:nvPr>
        </p:nvSpPr>
        <p:spPr>
          <a:xfrm>
            <a:off x="4014975" y="990000"/>
            <a:ext cx="2441700" cy="1502700"/>
          </a:xfrm>
          <a:prstGeom prst="rect">
            <a:avLst/>
          </a:prstGeom>
          <a:noFill/>
          <a:ln>
            <a:noFill/>
          </a:ln>
        </p:spPr>
        <p:txBody>
          <a:bodyPr anchorCtr="0" anchor="b" bIns="91425" lIns="91425" spcFirstLastPara="1" rIns="91425" wrap="square" tIns="91425">
            <a:noAutofit/>
          </a:bodyPr>
          <a:lstStyle>
            <a:lvl1pPr indent="-323850" lvl="0" marL="457200" algn="l">
              <a:lnSpc>
                <a:spcPct val="115000"/>
              </a:lnSpc>
              <a:spcBef>
                <a:spcPts val="0"/>
              </a:spcBef>
              <a:spcAft>
                <a:spcPts val="0"/>
              </a:spcAft>
              <a:buClr>
                <a:schemeClr val="dk1"/>
              </a:buClr>
              <a:buSzPts val="1500"/>
              <a:buChar char="●"/>
              <a:defRPr b="1" sz="15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88" name="Google Shape;188;p35"/>
          <p:cNvSpPr txBox="1"/>
          <p:nvPr>
            <p:ph idx="3" type="body"/>
          </p:nvPr>
        </p:nvSpPr>
        <p:spPr>
          <a:xfrm>
            <a:off x="6459375" y="990000"/>
            <a:ext cx="2441700" cy="1502700"/>
          </a:xfrm>
          <a:prstGeom prst="rect">
            <a:avLst/>
          </a:prstGeom>
          <a:noFill/>
          <a:ln>
            <a:noFill/>
          </a:ln>
        </p:spPr>
        <p:txBody>
          <a:bodyPr anchorCtr="0" anchor="b" bIns="91425" lIns="91425" spcFirstLastPara="1" rIns="91425" wrap="square" tIns="91425">
            <a:noAutofit/>
          </a:bodyPr>
          <a:lstStyle>
            <a:lvl1pPr indent="-323850" lvl="0" marL="457200" algn="l">
              <a:lnSpc>
                <a:spcPct val="115000"/>
              </a:lnSpc>
              <a:spcBef>
                <a:spcPts val="0"/>
              </a:spcBef>
              <a:spcAft>
                <a:spcPts val="0"/>
              </a:spcAft>
              <a:buClr>
                <a:schemeClr val="dk1"/>
              </a:buClr>
              <a:buSzPts val="1500"/>
              <a:buChar char="●"/>
              <a:defRPr b="1" sz="15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89" name="Google Shape;189;p35"/>
          <p:cNvSpPr txBox="1"/>
          <p:nvPr>
            <p:ph idx="4" type="body"/>
          </p:nvPr>
        </p:nvSpPr>
        <p:spPr>
          <a:xfrm>
            <a:off x="4014975" y="2514000"/>
            <a:ext cx="2441700" cy="15819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90" name="Google Shape;190;p35"/>
          <p:cNvSpPr txBox="1"/>
          <p:nvPr>
            <p:ph idx="5" type="body"/>
          </p:nvPr>
        </p:nvSpPr>
        <p:spPr>
          <a:xfrm>
            <a:off x="6459375" y="2514000"/>
            <a:ext cx="2441700" cy="15819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right layout 1">
  <p:cSld name="CUSTOM_8">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36"/>
          <p:cNvSpPr txBox="1"/>
          <p:nvPr>
            <p:ph idx="1" type="body"/>
          </p:nvPr>
        </p:nvSpPr>
        <p:spPr>
          <a:xfrm>
            <a:off x="160150" y="2211075"/>
            <a:ext cx="5070900" cy="1106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93" name="Google Shape;193;p36"/>
          <p:cNvSpPr txBox="1"/>
          <p:nvPr>
            <p:ph type="title"/>
          </p:nvPr>
        </p:nvSpPr>
        <p:spPr>
          <a:xfrm>
            <a:off x="134488" y="1317938"/>
            <a:ext cx="50709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4" name="Google Shape;194;p36"/>
          <p:cNvSpPr txBox="1"/>
          <p:nvPr>
            <p:ph idx="2" type="title"/>
          </p:nvPr>
        </p:nvSpPr>
        <p:spPr>
          <a:xfrm>
            <a:off x="140813" y="1730625"/>
            <a:ext cx="507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 name="Google Shape;195;p36"/>
          <p:cNvSpPr txBox="1"/>
          <p:nvPr>
            <p:ph idx="3" type="body"/>
          </p:nvPr>
        </p:nvSpPr>
        <p:spPr>
          <a:xfrm>
            <a:off x="153800" y="3239775"/>
            <a:ext cx="2521800" cy="1655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96" name="Google Shape;196;p36"/>
          <p:cNvSpPr txBox="1"/>
          <p:nvPr>
            <p:ph idx="4" type="body"/>
          </p:nvPr>
        </p:nvSpPr>
        <p:spPr>
          <a:xfrm>
            <a:off x="2668400" y="3239775"/>
            <a:ext cx="2521800" cy="1655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left layout 1">
  <p:cSld name="CUSTOM_9">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37"/>
          <p:cNvSpPr txBox="1"/>
          <p:nvPr>
            <p:ph idx="1" type="body"/>
          </p:nvPr>
        </p:nvSpPr>
        <p:spPr>
          <a:xfrm>
            <a:off x="5626750" y="2211075"/>
            <a:ext cx="3237900" cy="1106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199" name="Google Shape;199;p37"/>
          <p:cNvSpPr txBox="1"/>
          <p:nvPr>
            <p:ph type="title"/>
          </p:nvPr>
        </p:nvSpPr>
        <p:spPr>
          <a:xfrm>
            <a:off x="5601063" y="1317938"/>
            <a:ext cx="32379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0" name="Google Shape;200;p37"/>
          <p:cNvSpPr txBox="1"/>
          <p:nvPr>
            <p:ph idx="2" type="title"/>
          </p:nvPr>
        </p:nvSpPr>
        <p:spPr>
          <a:xfrm>
            <a:off x="5601063" y="1730625"/>
            <a:ext cx="3263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1" name="Google Shape;201;p37"/>
          <p:cNvSpPr txBox="1"/>
          <p:nvPr>
            <p:ph idx="3" type="body"/>
          </p:nvPr>
        </p:nvSpPr>
        <p:spPr>
          <a:xfrm>
            <a:off x="5626763" y="3239775"/>
            <a:ext cx="3212400" cy="1655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right layout 2">
  <p:cSld name="CUSTOM_10">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38"/>
          <p:cNvSpPr txBox="1"/>
          <p:nvPr>
            <p:ph idx="1" type="body"/>
          </p:nvPr>
        </p:nvSpPr>
        <p:spPr>
          <a:xfrm>
            <a:off x="160150" y="2211075"/>
            <a:ext cx="3371700" cy="1106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204" name="Google Shape;204;p38"/>
          <p:cNvSpPr txBox="1"/>
          <p:nvPr>
            <p:ph type="title"/>
          </p:nvPr>
        </p:nvSpPr>
        <p:spPr>
          <a:xfrm>
            <a:off x="134488" y="1317938"/>
            <a:ext cx="33717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 name="Google Shape;205;p38"/>
          <p:cNvSpPr txBox="1"/>
          <p:nvPr>
            <p:ph idx="2" type="title"/>
          </p:nvPr>
        </p:nvSpPr>
        <p:spPr>
          <a:xfrm>
            <a:off x="140813" y="1730625"/>
            <a:ext cx="3371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6" name="Google Shape;206;p38"/>
          <p:cNvSpPr txBox="1"/>
          <p:nvPr>
            <p:ph idx="3" type="body"/>
          </p:nvPr>
        </p:nvSpPr>
        <p:spPr>
          <a:xfrm>
            <a:off x="153800" y="3239775"/>
            <a:ext cx="3371700" cy="1655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left layout 2">
  <p:cSld name="CUSTOM_11">
    <p:bg>
      <p:bgPr>
        <a:blipFill>
          <a:blip r:embed="rId2">
            <a:alphaModFix/>
          </a:blip>
          <a:stretch>
            <a:fillRect/>
          </a:stretch>
        </a:blipFill>
      </p:bgPr>
    </p:bg>
    <p:spTree>
      <p:nvGrpSpPr>
        <p:cNvPr id="207" name="Shape 207"/>
        <p:cNvGrpSpPr/>
        <p:nvPr/>
      </p:nvGrpSpPr>
      <p:grpSpPr>
        <a:xfrm>
          <a:off x="0" y="0"/>
          <a:ext cx="0" cy="0"/>
          <a:chOff x="0" y="0"/>
          <a:chExt cx="0" cy="0"/>
        </a:xfrm>
      </p:grpSpPr>
      <p:sp>
        <p:nvSpPr>
          <p:cNvPr id="208" name="Google Shape;208;p39"/>
          <p:cNvSpPr txBox="1"/>
          <p:nvPr>
            <p:ph idx="1" type="body"/>
          </p:nvPr>
        </p:nvSpPr>
        <p:spPr>
          <a:xfrm>
            <a:off x="4073423" y="2211075"/>
            <a:ext cx="4791300" cy="11067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b="1"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209" name="Google Shape;209;p39"/>
          <p:cNvSpPr txBox="1"/>
          <p:nvPr>
            <p:ph type="title"/>
          </p:nvPr>
        </p:nvSpPr>
        <p:spPr>
          <a:xfrm>
            <a:off x="4035413" y="1317938"/>
            <a:ext cx="47913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0" name="Google Shape;210;p39"/>
          <p:cNvSpPr txBox="1"/>
          <p:nvPr>
            <p:ph idx="2" type="title"/>
          </p:nvPr>
        </p:nvSpPr>
        <p:spPr>
          <a:xfrm>
            <a:off x="4035413" y="1730625"/>
            <a:ext cx="4829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E5000"/>
              </a:buClr>
              <a:buSzPts val="2500"/>
              <a:buNone/>
              <a:defRPr b="0">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1" name="Google Shape;211;p39"/>
          <p:cNvSpPr txBox="1"/>
          <p:nvPr>
            <p:ph idx="3" type="body"/>
          </p:nvPr>
        </p:nvSpPr>
        <p:spPr>
          <a:xfrm>
            <a:off x="4073441" y="3239775"/>
            <a:ext cx="4753500" cy="1655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1"/>
              </a:buClr>
              <a:buSzPts val="800"/>
              <a:buChar char="●"/>
              <a:defRPr sz="800">
                <a:solidFill>
                  <a:schemeClr val="dk1"/>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ayout 1">
  <p:cSld name="CUSTOM_12">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40"/>
          <p:cNvSpPr txBox="1"/>
          <p:nvPr>
            <p:ph idx="1" type="body"/>
          </p:nvPr>
        </p:nvSpPr>
        <p:spPr>
          <a:xfrm>
            <a:off x="1800000" y="2160000"/>
            <a:ext cx="3240000" cy="2520000"/>
          </a:xfrm>
          <a:prstGeom prst="rect">
            <a:avLst/>
          </a:prstGeom>
          <a:noFill/>
          <a:ln>
            <a:noFill/>
          </a:ln>
        </p:spPr>
        <p:txBody>
          <a:bodyPr anchorCtr="0" anchor="t" bIns="45000" lIns="45000" spcFirstLastPara="1" rIns="45000" wrap="square" tIns="90000">
            <a:noAutofit/>
          </a:bodyPr>
          <a:lstStyle>
            <a:lvl1pPr indent="-292100" lvl="0" marL="457200" algn="l">
              <a:lnSpc>
                <a:spcPct val="115000"/>
              </a:lnSpc>
              <a:spcBef>
                <a:spcPts val="0"/>
              </a:spcBef>
              <a:spcAft>
                <a:spcPts val="0"/>
              </a:spcAft>
              <a:buClr>
                <a:srgbClr val="FE5000"/>
              </a:buClr>
              <a:buSzPts val="1000"/>
              <a:buChar char="●"/>
              <a:defRPr sz="10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214" name="Google Shape;214;p40"/>
          <p:cNvSpPr txBox="1"/>
          <p:nvPr>
            <p:ph type="title"/>
          </p:nvPr>
        </p:nvSpPr>
        <p:spPr>
          <a:xfrm>
            <a:off x="1800000" y="1530000"/>
            <a:ext cx="6570000" cy="540000"/>
          </a:xfrm>
          <a:prstGeom prst="rect">
            <a:avLst/>
          </a:prstGeom>
          <a:noFill/>
          <a:ln>
            <a:noFill/>
          </a:ln>
        </p:spPr>
        <p:txBody>
          <a:bodyPr anchorCtr="0" anchor="b" bIns="45725" lIns="45725" spcFirstLastPara="1" rIns="45725" wrap="square" tIns="90000">
            <a:noAutofit/>
          </a:bodyPr>
          <a:lstStyle>
            <a:lvl1pPr lvl="0" algn="l">
              <a:lnSpc>
                <a:spcPct val="100000"/>
              </a:lnSpc>
              <a:spcBef>
                <a:spcPts val="0"/>
              </a:spcBef>
              <a:spcAft>
                <a:spcPts val="0"/>
              </a:spcAft>
              <a:buClr>
                <a:srgbClr val="FE5000"/>
              </a:buClr>
              <a:buSzPts val="2500"/>
              <a:buNone/>
              <a:defRPr>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 name="Google Shape;215;p40"/>
          <p:cNvSpPr txBox="1"/>
          <p:nvPr>
            <p:ph idx="2" type="body"/>
          </p:nvPr>
        </p:nvSpPr>
        <p:spPr>
          <a:xfrm>
            <a:off x="5220000" y="2160000"/>
            <a:ext cx="3240000" cy="2520000"/>
          </a:xfrm>
          <a:prstGeom prst="rect">
            <a:avLst/>
          </a:prstGeom>
          <a:noFill/>
          <a:ln>
            <a:noFill/>
          </a:ln>
        </p:spPr>
        <p:txBody>
          <a:bodyPr anchorCtr="0" anchor="t" bIns="45000" lIns="45000" spcFirstLastPara="1" rIns="45000" wrap="square" tIns="90000">
            <a:noAutofit/>
          </a:bodyPr>
          <a:lstStyle>
            <a:lvl1pPr indent="-292100" lvl="0" marL="457200" algn="l">
              <a:lnSpc>
                <a:spcPct val="115000"/>
              </a:lnSpc>
              <a:spcBef>
                <a:spcPts val="0"/>
              </a:spcBef>
              <a:spcAft>
                <a:spcPts val="0"/>
              </a:spcAft>
              <a:buClr>
                <a:srgbClr val="FE5000"/>
              </a:buClr>
              <a:buSzPts val="1000"/>
              <a:buChar char="●"/>
              <a:defRPr sz="10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pos="1389">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ayout 2">
  <p:cSld name="CUSTOM_12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41"/>
          <p:cNvSpPr txBox="1"/>
          <p:nvPr>
            <p:ph idx="1" type="body"/>
          </p:nvPr>
        </p:nvSpPr>
        <p:spPr>
          <a:xfrm>
            <a:off x="1800000" y="2160000"/>
            <a:ext cx="6570000" cy="720000"/>
          </a:xfrm>
          <a:prstGeom prst="rect">
            <a:avLst/>
          </a:prstGeom>
          <a:noFill/>
          <a:ln>
            <a:noFill/>
          </a:ln>
        </p:spPr>
        <p:txBody>
          <a:bodyPr anchorCtr="0" anchor="t" bIns="45000" lIns="45000" spcFirstLastPara="1" rIns="45000" wrap="square" tIns="90000">
            <a:noAutofit/>
          </a:bodyPr>
          <a:lstStyle>
            <a:lvl1pPr indent="-292100" lvl="0" marL="457200" algn="l">
              <a:lnSpc>
                <a:spcPct val="115000"/>
              </a:lnSpc>
              <a:spcBef>
                <a:spcPts val="0"/>
              </a:spcBef>
              <a:spcAft>
                <a:spcPts val="0"/>
              </a:spcAft>
              <a:buClr>
                <a:srgbClr val="FE5000"/>
              </a:buClr>
              <a:buSzPts val="1000"/>
              <a:buChar char="●"/>
              <a:defRPr b="1" sz="10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218" name="Google Shape;218;p41"/>
          <p:cNvSpPr txBox="1"/>
          <p:nvPr>
            <p:ph type="title"/>
          </p:nvPr>
        </p:nvSpPr>
        <p:spPr>
          <a:xfrm>
            <a:off x="1800002" y="1530000"/>
            <a:ext cx="6570000" cy="540000"/>
          </a:xfrm>
          <a:prstGeom prst="rect">
            <a:avLst/>
          </a:prstGeom>
          <a:noFill/>
          <a:ln>
            <a:noFill/>
          </a:ln>
        </p:spPr>
        <p:txBody>
          <a:bodyPr anchorCtr="0" anchor="b" bIns="45725" lIns="45725" spcFirstLastPara="1" rIns="45725" wrap="square" tIns="90000">
            <a:noAutofit/>
          </a:bodyPr>
          <a:lstStyle>
            <a:lvl1pPr lvl="0" algn="l">
              <a:lnSpc>
                <a:spcPct val="100000"/>
              </a:lnSpc>
              <a:spcBef>
                <a:spcPts val="0"/>
              </a:spcBef>
              <a:spcAft>
                <a:spcPts val="0"/>
              </a:spcAft>
              <a:buClr>
                <a:srgbClr val="FE5000"/>
              </a:buClr>
              <a:buSzPts val="2500"/>
              <a:buNone/>
              <a:defRPr>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9" name="Google Shape;219;p41"/>
          <p:cNvSpPr txBox="1"/>
          <p:nvPr>
            <p:ph idx="2" type="body"/>
          </p:nvPr>
        </p:nvSpPr>
        <p:spPr>
          <a:xfrm>
            <a:off x="1800000" y="2970000"/>
            <a:ext cx="2160000" cy="1710000"/>
          </a:xfrm>
          <a:prstGeom prst="rect">
            <a:avLst/>
          </a:prstGeom>
          <a:noFill/>
          <a:ln>
            <a:noFill/>
          </a:ln>
        </p:spPr>
        <p:txBody>
          <a:bodyPr anchorCtr="0" anchor="t" bIns="45000" lIns="45000" spcFirstLastPara="1" rIns="45000" wrap="square" tIns="90000">
            <a:noAutofit/>
          </a:bodyPr>
          <a:lstStyle>
            <a:lvl1pPr indent="-279400" lvl="0" marL="457200" algn="l">
              <a:lnSpc>
                <a:spcPct val="115000"/>
              </a:lnSpc>
              <a:spcBef>
                <a:spcPts val="0"/>
              </a:spcBef>
              <a:spcAft>
                <a:spcPts val="0"/>
              </a:spcAft>
              <a:buClr>
                <a:srgbClr val="FE5000"/>
              </a:buClr>
              <a:buSzPts val="800"/>
              <a:buChar char="●"/>
              <a:defRPr sz="8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220" name="Google Shape;220;p41"/>
          <p:cNvSpPr txBox="1"/>
          <p:nvPr>
            <p:ph idx="3" type="body"/>
          </p:nvPr>
        </p:nvSpPr>
        <p:spPr>
          <a:xfrm>
            <a:off x="4050000" y="2970000"/>
            <a:ext cx="2160000" cy="1710000"/>
          </a:xfrm>
          <a:prstGeom prst="rect">
            <a:avLst/>
          </a:prstGeom>
          <a:noFill/>
          <a:ln>
            <a:noFill/>
          </a:ln>
        </p:spPr>
        <p:txBody>
          <a:bodyPr anchorCtr="0" anchor="t" bIns="45000" lIns="45000" spcFirstLastPara="1" rIns="45000" wrap="square" tIns="90000">
            <a:noAutofit/>
          </a:bodyPr>
          <a:lstStyle>
            <a:lvl1pPr indent="-279400" lvl="0" marL="457200" algn="l">
              <a:lnSpc>
                <a:spcPct val="115000"/>
              </a:lnSpc>
              <a:spcBef>
                <a:spcPts val="0"/>
              </a:spcBef>
              <a:spcAft>
                <a:spcPts val="0"/>
              </a:spcAft>
              <a:buClr>
                <a:srgbClr val="FE5000"/>
              </a:buClr>
              <a:buSzPts val="800"/>
              <a:buChar char="●"/>
              <a:defRPr sz="8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221" name="Google Shape;221;p41"/>
          <p:cNvSpPr txBox="1"/>
          <p:nvPr>
            <p:ph idx="4" type="body"/>
          </p:nvPr>
        </p:nvSpPr>
        <p:spPr>
          <a:xfrm>
            <a:off x="6300000" y="2970000"/>
            <a:ext cx="2160000" cy="1710000"/>
          </a:xfrm>
          <a:prstGeom prst="rect">
            <a:avLst/>
          </a:prstGeom>
          <a:noFill/>
          <a:ln>
            <a:noFill/>
          </a:ln>
        </p:spPr>
        <p:txBody>
          <a:bodyPr anchorCtr="0" anchor="t" bIns="45000" lIns="45000" spcFirstLastPara="1" rIns="45000" wrap="square" tIns="90000">
            <a:noAutofit/>
          </a:bodyPr>
          <a:lstStyle>
            <a:lvl1pPr indent="-279400" lvl="0" marL="457200" algn="l">
              <a:lnSpc>
                <a:spcPct val="115000"/>
              </a:lnSpc>
              <a:spcBef>
                <a:spcPts val="0"/>
              </a:spcBef>
              <a:spcAft>
                <a:spcPts val="0"/>
              </a:spcAft>
              <a:buClr>
                <a:srgbClr val="FE5000"/>
              </a:buClr>
              <a:buSzPts val="800"/>
              <a:buChar char="●"/>
              <a:defRPr sz="8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extLst>
    <p:ext uri="{DCECCB84-F9BA-43D5-87BE-67443E8EF086}">
      <p15:sldGuideLst>
        <p15:guide id="1" pos="1389">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ayout 3">
  <p:cSld name="CUSTOM_12_1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42"/>
          <p:cNvSpPr txBox="1"/>
          <p:nvPr>
            <p:ph idx="1" type="body"/>
          </p:nvPr>
        </p:nvSpPr>
        <p:spPr>
          <a:xfrm>
            <a:off x="1800000" y="2160000"/>
            <a:ext cx="6570000" cy="2520000"/>
          </a:xfrm>
          <a:prstGeom prst="rect">
            <a:avLst/>
          </a:prstGeom>
          <a:noFill/>
          <a:ln>
            <a:noFill/>
          </a:ln>
        </p:spPr>
        <p:txBody>
          <a:bodyPr anchorCtr="0" anchor="t" bIns="45000" lIns="45000" spcFirstLastPara="1" rIns="45000" wrap="square" tIns="90000">
            <a:noAutofit/>
          </a:bodyPr>
          <a:lstStyle>
            <a:lvl1pPr indent="-292100" lvl="0" marL="457200" algn="l">
              <a:lnSpc>
                <a:spcPct val="115000"/>
              </a:lnSpc>
              <a:spcBef>
                <a:spcPts val="0"/>
              </a:spcBef>
              <a:spcAft>
                <a:spcPts val="0"/>
              </a:spcAft>
              <a:buClr>
                <a:srgbClr val="FE5000"/>
              </a:buClr>
              <a:buSzPts val="1000"/>
              <a:buChar char="●"/>
              <a:defRPr b="1" sz="10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224" name="Google Shape;224;p42"/>
          <p:cNvSpPr txBox="1"/>
          <p:nvPr>
            <p:ph type="title"/>
          </p:nvPr>
        </p:nvSpPr>
        <p:spPr>
          <a:xfrm>
            <a:off x="1800000" y="1530000"/>
            <a:ext cx="6570000" cy="540000"/>
          </a:xfrm>
          <a:prstGeom prst="rect">
            <a:avLst/>
          </a:prstGeom>
          <a:noFill/>
          <a:ln>
            <a:noFill/>
          </a:ln>
        </p:spPr>
        <p:txBody>
          <a:bodyPr anchorCtr="0" anchor="b" bIns="45725" lIns="45725" spcFirstLastPara="1" rIns="45725" wrap="square" tIns="90000">
            <a:noAutofit/>
          </a:bodyPr>
          <a:lstStyle>
            <a:lvl1pPr lvl="0" algn="l">
              <a:lnSpc>
                <a:spcPct val="100000"/>
              </a:lnSpc>
              <a:spcBef>
                <a:spcPts val="0"/>
              </a:spcBef>
              <a:spcAft>
                <a:spcPts val="0"/>
              </a:spcAft>
              <a:buClr>
                <a:srgbClr val="FE5000"/>
              </a:buClr>
              <a:buSzPts val="2500"/>
              <a:buNone/>
              <a:defRPr>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pos="1389">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ayout 4 (quote)">
  <p:cSld name="CUSTOM_12_1_1_1">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43"/>
          <p:cNvSpPr txBox="1"/>
          <p:nvPr>
            <p:ph idx="1" type="body"/>
          </p:nvPr>
        </p:nvSpPr>
        <p:spPr>
          <a:xfrm>
            <a:off x="2160000" y="3458550"/>
            <a:ext cx="4824000" cy="900000"/>
          </a:xfrm>
          <a:prstGeom prst="rect">
            <a:avLst/>
          </a:prstGeom>
          <a:noFill/>
          <a:ln>
            <a:noFill/>
          </a:ln>
        </p:spPr>
        <p:txBody>
          <a:bodyPr anchorCtr="0" anchor="t" bIns="45000" lIns="45000" spcFirstLastPara="1" rIns="45000" wrap="square" tIns="90000">
            <a:noAutofit/>
          </a:bodyPr>
          <a:lstStyle>
            <a:lvl1pPr indent="-279400" lvl="0" marL="457200" algn="ctr">
              <a:lnSpc>
                <a:spcPct val="115000"/>
              </a:lnSpc>
              <a:spcBef>
                <a:spcPts val="0"/>
              </a:spcBef>
              <a:spcAft>
                <a:spcPts val="0"/>
              </a:spcAft>
              <a:buClr>
                <a:srgbClr val="FE5000"/>
              </a:buClr>
              <a:buSzPts val="800"/>
              <a:buChar char="●"/>
              <a:defRPr b="1" sz="800">
                <a:solidFill>
                  <a:srgbClr val="FE5000"/>
                </a:solidFill>
              </a:defRPr>
            </a:lvl1pPr>
            <a:lvl2pPr indent="-279400" lvl="1" marL="914400" algn="ctr">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ctr">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ctr">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ctr">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ctr">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ctr">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ctr">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ctr">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
        <p:nvSpPr>
          <p:cNvPr id="227" name="Google Shape;227;p43"/>
          <p:cNvSpPr txBox="1"/>
          <p:nvPr>
            <p:ph type="title"/>
          </p:nvPr>
        </p:nvSpPr>
        <p:spPr>
          <a:xfrm>
            <a:off x="2160000" y="2250000"/>
            <a:ext cx="6570000" cy="1080000"/>
          </a:xfrm>
          <a:prstGeom prst="rect">
            <a:avLst/>
          </a:prstGeom>
          <a:noFill/>
          <a:ln>
            <a:noFill/>
          </a:ln>
        </p:spPr>
        <p:txBody>
          <a:bodyPr anchorCtr="0" anchor="t" bIns="45725" lIns="45725" spcFirstLastPara="1" rIns="45725" wrap="square" tIns="90000">
            <a:noAutofit/>
          </a:bodyPr>
          <a:lstStyle>
            <a:lvl1pPr lvl="0" algn="l">
              <a:lnSpc>
                <a:spcPct val="100000"/>
              </a:lnSpc>
              <a:spcBef>
                <a:spcPts val="0"/>
              </a:spcBef>
              <a:spcAft>
                <a:spcPts val="0"/>
              </a:spcAft>
              <a:buClr>
                <a:srgbClr val="FE5000"/>
              </a:buClr>
              <a:buSzPts val="2500"/>
              <a:buNone/>
              <a:defRPr>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8" name="Google Shape;228;p43"/>
          <p:cNvSpPr txBox="1"/>
          <p:nvPr/>
        </p:nvSpPr>
        <p:spPr>
          <a:xfrm>
            <a:off x="1752600" y="2430000"/>
            <a:ext cx="685800" cy="685800"/>
          </a:xfrm>
          <a:prstGeom prst="rect">
            <a:avLst/>
          </a:prstGeom>
          <a:noFill/>
          <a:ln>
            <a:noFill/>
          </a:ln>
        </p:spPr>
        <p:txBody>
          <a:bodyPr anchorCtr="0" anchor="t" bIns="0" lIns="0" spcFirstLastPara="1" rIns="0" wrap="square" tIns="0">
            <a:noAutofit/>
          </a:bodyPr>
          <a:lstStyle/>
          <a:p>
            <a:pPr indent="0" lvl="0" marL="0" marR="0" rtl="0" algn="l">
              <a:lnSpc>
                <a:spcPct val="71400"/>
              </a:lnSpc>
              <a:spcBef>
                <a:spcPts val="0"/>
              </a:spcBef>
              <a:spcAft>
                <a:spcPts val="0"/>
              </a:spcAft>
              <a:buClr>
                <a:srgbClr val="000000"/>
              </a:buClr>
              <a:buSzPts val="8000"/>
              <a:buFont typeface="Arial"/>
              <a:buNone/>
            </a:pPr>
            <a:r>
              <a:rPr b="1" baseline="30000" i="0" lang="en" sz="8000" u="none" cap="none" strike="noStrike">
                <a:solidFill>
                  <a:srgbClr val="FE5000"/>
                </a:solidFill>
                <a:latin typeface="Poppins"/>
                <a:ea typeface="Poppins"/>
                <a:cs typeface="Poppins"/>
                <a:sym typeface="Poppins"/>
              </a:rPr>
              <a:t>“</a:t>
            </a:r>
            <a:endParaRPr b="1" i="0" sz="8000" u="none" cap="none" strike="noStrike">
              <a:solidFill>
                <a:srgbClr val="FE5000"/>
              </a:solidFill>
              <a:latin typeface="Poppins"/>
              <a:ea typeface="Poppins"/>
              <a:cs typeface="Poppins"/>
              <a:sym typeface="Poppins"/>
            </a:endParaRPr>
          </a:p>
        </p:txBody>
      </p:sp>
    </p:spTree>
  </p:cSld>
  <p:clrMapOvr>
    <a:masterClrMapping/>
  </p:clrMapOvr>
  <p:extLst>
    <p:ext uri="{DCECCB84-F9BA-43D5-87BE-67443E8EF086}">
      <p15:sldGuideLst>
        <p15:guide id="1" pos="1389">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ayout 5">
  <p:cSld name="CUSTOM_13">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44"/>
          <p:cNvSpPr txBox="1"/>
          <p:nvPr>
            <p:ph type="title"/>
          </p:nvPr>
        </p:nvSpPr>
        <p:spPr>
          <a:xfrm>
            <a:off x="180000" y="2160000"/>
            <a:ext cx="5400000" cy="1800000"/>
          </a:xfrm>
          <a:prstGeom prst="rect">
            <a:avLst/>
          </a:prstGeom>
          <a:noFill/>
          <a:ln>
            <a:noFill/>
          </a:ln>
        </p:spPr>
        <p:txBody>
          <a:bodyPr anchorCtr="0" anchor="t" bIns="45725" lIns="45725" spcFirstLastPara="1" rIns="45725" wrap="square" tIns="90000">
            <a:noAutofit/>
          </a:bodyPr>
          <a:lstStyle>
            <a:lvl1pPr lvl="0" algn="l">
              <a:lnSpc>
                <a:spcPct val="100000"/>
              </a:lnSpc>
              <a:spcBef>
                <a:spcPts val="0"/>
              </a:spcBef>
              <a:spcAft>
                <a:spcPts val="0"/>
              </a:spcAft>
              <a:buClr>
                <a:srgbClr val="FE5000"/>
              </a:buClr>
              <a:buSzPts val="2500"/>
              <a:buNone/>
              <a:defRPr>
                <a:solidFill>
                  <a:srgbClr val="FE5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1" name="Google Shape;231;p44"/>
          <p:cNvSpPr txBox="1"/>
          <p:nvPr>
            <p:ph idx="1" type="body"/>
          </p:nvPr>
        </p:nvSpPr>
        <p:spPr>
          <a:xfrm>
            <a:off x="5670000" y="2160000"/>
            <a:ext cx="3197400" cy="2520000"/>
          </a:xfrm>
          <a:prstGeom prst="rect">
            <a:avLst/>
          </a:prstGeom>
          <a:noFill/>
          <a:ln>
            <a:noFill/>
          </a:ln>
        </p:spPr>
        <p:txBody>
          <a:bodyPr anchorCtr="0" anchor="t" bIns="91425" lIns="91425" spcFirstLastPara="1" rIns="91425" wrap="square" tIns="90000">
            <a:noAutofit/>
          </a:bodyPr>
          <a:lstStyle>
            <a:lvl1pPr indent="-279400" lvl="0" marL="457200" algn="l">
              <a:lnSpc>
                <a:spcPct val="115000"/>
              </a:lnSpc>
              <a:spcBef>
                <a:spcPts val="0"/>
              </a:spcBef>
              <a:spcAft>
                <a:spcPts val="0"/>
              </a:spcAft>
              <a:buClr>
                <a:srgbClr val="FE5000"/>
              </a:buClr>
              <a:buSzPts val="800"/>
              <a:buChar char="●"/>
              <a:defRPr sz="800">
                <a:solidFill>
                  <a:srgbClr val="FE5000"/>
                </a:solidFill>
              </a:defRPr>
            </a:lvl1pPr>
            <a:lvl2pPr indent="-279400" lvl="1" marL="914400" algn="l">
              <a:lnSpc>
                <a:spcPct val="115000"/>
              </a:lnSpc>
              <a:spcBef>
                <a:spcPts val="0"/>
              </a:spcBef>
              <a:spcAft>
                <a:spcPts val="0"/>
              </a:spcAft>
              <a:buClr>
                <a:srgbClr val="FE5000"/>
              </a:buClr>
              <a:buSzPts val="800"/>
              <a:buFont typeface="Poppins"/>
              <a:buChar char="○"/>
              <a:defRPr sz="800">
                <a:solidFill>
                  <a:srgbClr val="FE5000"/>
                </a:solidFill>
                <a:latin typeface="Poppins"/>
                <a:ea typeface="Poppins"/>
                <a:cs typeface="Poppins"/>
                <a:sym typeface="Poppins"/>
              </a:defRPr>
            </a:lvl2pPr>
            <a:lvl3pPr indent="-279400" lvl="2" marL="1371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3pPr>
            <a:lvl4pPr indent="-279400" lvl="3" marL="1828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4pPr>
            <a:lvl5pPr indent="-279400" lvl="4" marL="22860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5pPr>
            <a:lvl6pPr indent="-279400" lvl="5" marL="27432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6pPr>
            <a:lvl7pPr indent="-279400" lvl="6" marL="32004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7pPr>
            <a:lvl8pPr indent="-279400" lvl="7" marL="36576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8pPr>
            <a:lvl9pPr indent="-279400" lvl="8" marL="4114800" algn="l">
              <a:lnSpc>
                <a:spcPct val="115000"/>
              </a:lnSpc>
              <a:spcBef>
                <a:spcPts val="0"/>
              </a:spcBef>
              <a:spcAft>
                <a:spcPts val="0"/>
              </a:spcAft>
              <a:buClr>
                <a:schemeClr val="dk1"/>
              </a:buClr>
              <a:buSzPts val="800"/>
              <a:buFont typeface="Poppins"/>
              <a:buChar char="■"/>
              <a:defRPr sz="800">
                <a:solidFill>
                  <a:schemeClr val="dk1"/>
                </a:solidFill>
                <a:latin typeface="Poppins"/>
                <a:ea typeface="Poppins"/>
                <a:cs typeface="Poppins"/>
                <a:sym typeface="Poppi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layout 1">
  <p:cSld name="CUSTOM_14">
    <p:bg>
      <p:bgPr>
        <a:blipFill>
          <a:blip r:embed="rId2">
            <a:alphaModFix/>
          </a:blip>
          <a:stretch>
            <a:fillRect/>
          </a:stretch>
        </a:blipFill>
      </p:bgPr>
    </p:bg>
    <p:spTree>
      <p:nvGrpSpPr>
        <p:cNvPr id="232" name="Shape 23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32" Type="http://schemas.openxmlformats.org/officeDocument/2006/relationships/theme" Target="../theme/theme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500"/>
              <a:buFont typeface="Poppins"/>
              <a:buNone/>
              <a:defRPr b="1" i="0" sz="2500" u="none" cap="none" strike="noStrike">
                <a:solidFill>
                  <a:schemeClr val="dk1"/>
                </a:solidFill>
                <a:latin typeface="Poppins"/>
                <a:ea typeface="Poppins"/>
                <a:cs typeface="Poppins"/>
                <a:sym typeface="Poppins"/>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 name="Google Shape;5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1"/>
              </a:buClr>
              <a:buSzPts val="1800"/>
              <a:buFont typeface="Poppins"/>
              <a:buChar char="●"/>
              <a:defRPr b="0" i="0" sz="1800" u="none" cap="none" strike="noStrike">
                <a:solidFill>
                  <a:schemeClr val="dk1"/>
                </a:solidFill>
                <a:latin typeface="Poppins"/>
                <a:ea typeface="Poppins"/>
                <a:cs typeface="Poppins"/>
                <a:sym typeface="Poppins"/>
              </a:defRPr>
            </a:lvl1pPr>
            <a:lvl2pPr indent="-317500" lvl="1" marL="914400" marR="0" algn="l">
              <a:lnSpc>
                <a:spcPct val="115000"/>
              </a:lnSpc>
              <a:spcBef>
                <a:spcPts val="0"/>
              </a:spcBef>
              <a:spcAft>
                <a:spcPts val="0"/>
              </a:spcAft>
              <a:buClr>
                <a:srgbClr val="FE5000"/>
              </a:buClr>
              <a:buSzPts val="1400"/>
              <a:buFont typeface="Poppins"/>
              <a:buChar char="○"/>
              <a:defRPr b="0" i="0" sz="1400" u="none" cap="none" strike="noStrike">
                <a:solidFill>
                  <a:srgbClr val="FE5000"/>
                </a:solidFill>
                <a:latin typeface="Poppins"/>
                <a:ea typeface="Poppins"/>
                <a:cs typeface="Poppins"/>
                <a:sym typeface="Poppins"/>
              </a:defRPr>
            </a:lvl2pPr>
            <a:lvl3pPr indent="-317500" lvl="2" marL="1371600" marR="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3pPr>
            <a:lvl4pPr indent="-317500" lvl="3" marL="1828800" marR="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4pPr>
            <a:lvl5pPr indent="-317500" lvl="4" marL="2286000" marR="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5pPr>
            <a:lvl6pPr indent="-317500" lvl="5" marL="2743200" marR="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6pPr>
            <a:lvl7pPr indent="-317500" lvl="6" marL="3200400" marR="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7pPr>
            <a:lvl8pPr indent="-317500" lvl="7" marL="3657600" marR="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8pPr>
            <a:lvl9pPr indent="-317500" lvl="8" marL="4114800" marR="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6"/>
          <p:cNvSpPr txBox="1"/>
          <p:nvPr>
            <p:ph type="title"/>
          </p:nvPr>
        </p:nvSpPr>
        <p:spPr>
          <a:xfrm>
            <a:off x="151561" y="630585"/>
            <a:ext cx="33624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lang="en"/>
              <a:t>Feedback</a:t>
            </a:r>
            <a:endParaRPr/>
          </a:p>
        </p:txBody>
      </p:sp>
      <p:sp>
        <p:nvSpPr>
          <p:cNvPr id="238" name="Google Shape;238;p46"/>
          <p:cNvSpPr txBox="1"/>
          <p:nvPr>
            <p:ph idx="1" type="body"/>
          </p:nvPr>
        </p:nvSpPr>
        <p:spPr>
          <a:xfrm>
            <a:off x="186374" y="1154200"/>
            <a:ext cx="3362400" cy="158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800"/>
              <a:buNone/>
            </a:pPr>
            <a:r>
              <a:rPr lang="en"/>
              <a:t>Thanks for your input these days!</a:t>
            </a:r>
            <a:endParaRPr/>
          </a:p>
          <a:p>
            <a:pPr indent="0" lvl="0" marL="0" rtl="0" algn="l">
              <a:lnSpc>
                <a:spcPct val="115000"/>
              </a:lnSpc>
              <a:spcBef>
                <a:spcPts val="1200"/>
              </a:spcBef>
              <a:spcAft>
                <a:spcPts val="0"/>
              </a:spcAft>
              <a:buSzPts val="800"/>
              <a:buNone/>
            </a:pPr>
            <a:r>
              <a:t/>
            </a:r>
            <a:endParaRPr/>
          </a:p>
          <a:p>
            <a:pPr indent="0" lvl="0" marL="0" rtl="0" algn="l">
              <a:lnSpc>
                <a:spcPct val="115000"/>
              </a:lnSpc>
              <a:spcBef>
                <a:spcPts val="1200"/>
              </a:spcBef>
              <a:spcAft>
                <a:spcPts val="0"/>
              </a:spcAft>
              <a:buSzPts val="800"/>
              <a:buNone/>
            </a:pPr>
            <a:r>
              <a:rPr lang="en"/>
              <a:t>Responses are not linked to person or email address:</a:t>
            </a:r>
            <a:endParaRPr/>
          </a:p>
          <a:p>
            <a:pPr indent="0" lvl="0" marL="0" rtl="0" algn="l">
              <a:lnSpc>
                <a:spcPct val="115000"/>
              </a:lnSpc>
              <a:spcBef>
                <a:spcPts val="1200"/>
              </a:spcBef>
              <a:spcAft>
                <a:spcPts val="0"/>
              </a:spcAft>
              <a:buSzPts val="800"/>
              <a:buNone/>
            </a:pPr>
            <a:r>
              <a:rPr lang="en"/>
              <a:t>https://forms.gle/skgrDw265qZeESFc7</a:t>
            </a:r>
            <a:endParaRPr/>
          </a:p>
          <a:p>
            <a:pPr indent="0" lvl="0" marL="0" rtl="0" algn="l">
              <a:lnSpc>
                <a:spcPct val="115000"/>
              </a:lnSpc>
              <a:spcBef>
                <a:spcPts val="1200"/>
              </a:spcBef>
              <a:spcAft>
                <a:spcPts val="1200"/>
              </a:spcAft>
              <a:buSzPts val="800"/>
              <a:buNone/>
            </a:pPr>
            <a:r>
              <a:t/>
            </a:r>
            <a:endParaRPr/>
          </a:p>
        </p:txBody>
      </p:sp>
      <p:sp>
        <p:nvSpPr>
          <p:cNvPr id="239" name="Google Shape;239;p46"/>
          <p:cNvSpPr txBox="1"/>
          <p:nvPr>
            <p:ph idx="3" type="body"/>
          </p:nvPr>
        </p:nvSpPr>
        <p:spPr>
          <a:xfrm>
            <a:off x="4059788" y="913800"/>
            <a:ext cx="4841100" cy="36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sz="1400">
                <a:solidFill>
                  <a:schemeClr val="dk1"/>
                </a:solidFill>
              </a:rPr>
              <a:t>Contact info</a:t>
            </a:r>
            <a:endParaRPr sz="1400">
              <a:solidFill>
                <a:schemeClr val="dk1"/>
              </a:solidFill>
            </a:endParaRPr>
          </a:p>
          <a:p>
            <a:pPr indent="0" lvl="0" marL="0" rtl="0" algn="l">
              <a:lnSpc>
                <a:spcPct val="115000"/>
              </a:lnSpc>
              <a:spcBef>
                <a:spcPts val="1200"/>
              </a:spcBef>
              <a:spcAft>
                <a:spcPts val="0"/>
              </a:spcAft>
              <a:buSzPts val="1000"/>
              <a:buNone/>
            </a:pPr>
            <a:r>
              <a:t/>
            </a:r>
            <a:endParaRPr sz="1400">
              <a:solidFill>
                <a:schemeClr val="accent1"/>
              </a:solidFill>
            </a:endParaRPr>
          </a:p>
          <a:p>
            <a:pPr indent="0" lvl="0" marL="0" rtl="0" algn="l">
              <a:lnSpc>
                <a:spcPct val="115000"/>
              </a:lnSpc>
              <a:spcBef>
                <a:spcPts val="1200"/>
              </a:spcBef>
              <a:spcAft>
                <a:spcPts val="0"/>
              </a:spcAft>
              <a:buSzPts val="1000"/>
              <a:buNone/>
            </a:pPr>
            <a:r>
              <a:rPr lang="en" sz="1400">
                <a:solidFill>
                  <a:schemeClr val="accent1"/>
                </a:solidFill>
              </a:rPr>
              <a:t>E-mail : bas.onokiewicz@incentro.com</a:t>
            </a:r>
            <a:endParaRPr sz="1400">
              <a:solidFill>
                <a:schemeClr val="accent1"/>
              </a:solidFill>
            </a:endParaRPr>
          </a:p>
          <a:p>
            <a:pPr indent="0" lvl="0" marL="0" rtl="0" algn="l">
              <a:lnSpc>
                <a:spcPct val="115000"/>
              </a:lnSpc>
              <a:spcBef>
                <a:spcPts val="1200"/>
              </a:spcBef>
              <a:spcAft>
                <a:spcPts val="0"/>
              </a:spcAft>
              <a:buSzPts val="1000"/>
              <a:buNone/>
            </a:pPr>
            <a:r>
              <a:rPr lang="en" sz="1400">
                <a:solidFill>
                  <a:schemeClr val="accent1"/>
                </a:solidFill>
              </a:rPr>
              <a:t>Phone: +316 22529313</a:t>
            </a:r>
            <a:endParaRPr sz="1400">
              <a:solidFill>
                <a:schemeClr val="accent1"/>
              </a:solidFill>
            </a:endParaRPr>
          </a:p>
          <a:p>
            <a:pPr indent="0" lvl="0" marL="0" rtl="0" algn="l">
              <a:lnSpc>
                <a:spcPct val="115000"/>
              </a:lnSpc>
              <a:spcBef>
                <a:spcPts val="1200"/>
              </a:spcBef>
              <a:spcAft>
                <a:spcPts val="1200"/>
              </a:spcAft>
              <a:buSzPts val="1000"/>
              <a:buNone/>
            </a:pPr>
            <a:r>
              <a:rPr lang="en" sz="1400"/>
              <a:t>LinkedIn: Bas Onokiewicz</a:t>
            </a:r>
            <a:endParaRPr sz="1400"/>
          </a:p>
        </p:txBody>
      </p:sp>
      <p:pic>
        <p:nvPicPr>
          <p:cNvPr id="240" name="Google Shape;240;p46"/>
          <p:cNvPicPr preferRelativeResize="0"/>
          <p:nvPr/>
        </p:nvPicPr>
        <p:blipFill>
          <a:blip r:embed="rId3">
            <a:alphaModFix/>
          </a:blip>
          <a:stretch>
            <a:fillRect/>
          </a:stretch>
        </p:blipFill>
        <p:spPr>
          <a:xfrm>
            <a:off x="242100" y="2393675"/>
            <a:ext cx="2273228" cy="2255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 Incentro">
  <a:themeElements>
    <a:clrScheme name="Simple Light">
      <a:dk1>
        <a:srgbClr val="000000"/>
      </a:dk1>
      <a:lt1>
        <a:srgbClr val="FFFFFF"/>
      </a:lt1>
      <a:dk2>
        <a:srgbClr val="595959"/>
      </a:dk2>
      <a:lt2>
        <a:srgbClr val="EEEEEE"/>
      </a:lt2>
      <a:accent1>
        <a:srgbClr val="FE5000"/>
      </a:accent1>
      <a:accent2>
        <a:srgbClr val="212121"/>
      </a:accent2>
      <a:accent3>
        <a:srgbClr val="78909C"/>
      </a:accent3>
      <a:accent4>
        <a:srgbClr val="FFAB40"/>
      </a:accent4>
      <a:accent5>
        <a:srgbClr val="D9D9D9"/>
      </a:accent5>
      <a:accent6>
        <a:srgbClr val="F3F3F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